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23"/>
  </p:notesMasterIdLst>
  <p:sldIdLst>
    <p:sldId id="448" r:id="rId2"/>
    <p:sldId id="454" r:id="rId3"/>
    <p:sldId id="475" r:id="rId4"/>
    <p:sldId id="286" r:id="rId5"/>
    <p:sldId id="447" r:id="rId6"/>
    <p:sldId id="479" r:id="rId7"/>
    <p:sldId id="476" r:id="rId8"/>
    <p:sldId id="487" r:id="rId9"/>
    <p:sldId id="484" r:id="rId10"/>
    <p:sldId id="485" r:id="rId11"/>
    <p:sldId id="481" r:id="rId12"/>
    <p:sldId id="486" r:id="rId13"/>
    <p:sldId id="482" r:id="rId14"/>
    <p:sldId id="478" r:id="rId15"/>
    <p:sldId id="477" r:id="rId16"/>
    <p:sldId id="398" r:id="rId17"/>
    <p:sldId id="361" r:id="rId18"/>
    <p:sldId id="480" r:id="rId19"/>
    <p:sldId id="474" r:id="rId20"/>
    <p:sldId id="472" r:id="rId21"/>
    <p:sldId id="4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74489-9CF3-46B7-A1D6-FC995A72C9D6}" v="3" dt="2022-09-08T05:57:15.189"/>
    <p1510:client id="{8997133E-FF96-41DB-BDF7-2A6D83A59622}" v="581" dt="2022-09-08T06:39:19.7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ng, Yee Fong" userId="S::yetng@visa.com::5f5a875d-ab90-4e91-920a-9d72a39e7f79" providerId="AD" clId="Web-{9BF2074E-BA4F-42C6-99A8-38A16CFE5659}"/>
    <pc:docChg chg="modSld">
      <pc:chgData name="Tng, Yee Fong" userId="S::yetng@visa.com::5f5a875d-ab90-4e91-920a-9d72a39e7f79" providerId="AD" clId="Web-{9BF2074E-BA4F-42C6-99A8-38A16CFE5659}" dt="2022-08-16T08:25:51.910" v="3"/>
      <pc:docMkLst>
        <pc:docMk/>
      </pc:docMkLst>
      <pc:sldChg chg="addSp delSp modSp">
        <pc:chgData name="Tng, Yee Fong" userId="S::yetng@visa.com::5f5a875d-ab90-4e91-920a-9d72a39e7f79" providerId="AD" clId="Web-{9BF2074E-BA4F-42C6-99A8-38A16CFE5659}" dt="2022-08-16T08:24:24.895" v="1"/>
        <pc:sldMkLst>
          <pc:docMk/>
          <pc:sldMk cId="1793284848" sldId="448"/>
        </pc:sldMkLst>
        <pc:picChg chg="add del mod">
          <ac:chgData name="Tng, Yee Fong" userId="S::yetng@visa.com::5f5a875d-ab90-4e91-920a-9d72a39e7f79" providerId="AD" clId="Web-{9BF2074E-BA4F-42C6-99A8-38A16CFE5659}" dt="2022-08-16T08:24:24.895" v="1"/>
          <ac:picMkLst>
            <pc:docMk/>
            <pc:sldMk cId="1793284848" sldId="448"/>
            <ac:picMk id="4" creationId="{A6D967DF-C2A9-C3D8-3A42-CCF14B1C4C6A}"/>
          </ac:picMkLst>
        </pc:picChg>
      </pc:sldChg>
      <pc:sldChg chg="addSp delSp modSp">
        <pc:chgData name="Tng, Yee Fong" userId="S::yetng@visa.com::5f5a875d-ab90-4e91-920a-9d72a39e7f79" providerId="AD" clId="Web-{9BF2074E-BA4F-42C6-99A8-38A16CFE5659}" dt="2022-08-16T08:25:51.910" v="3"/>
        <pc:sldMkLst>
          <pc:docMk/>
          <pc:sldMk cId="2045288756" sldId="476"/>
        </pc:sldMkLst>
        <pc:spChg chg="add mod">
          <ac:chgData name="Tng, Yee Fong" userId="S::yetng@visa.com::5f5a875d-ab90-4e91-920a-9d72a39e7f79" providerId="AD" clId="Web-{9BF2074E-BA4F-42C6-99A8-38A16CFE5659}" dt="2022-08-16T08:25:51.910" v="3"/>
          <ac:spMkLst>
            <pc:docMk/>
            <pc:sldMk cId="2045288756" sldId="476"/>
            <ac:spMk id="3" creationId="{BD8AC308-07A1-AAE5-0E46-BF961AC48545}"/>
          </ac:spMkLst>
        </pc:spChg>
        <pc:spChg chg="del mod">
          <ac:chgData name="Tng, Yee Fong" userId="S::yetng@visa.com::5f5a875d-ab90-4e91-920a-9d72a39e7f79" providerId="AD" clId="Web-{9BF2074E-BA4F-42C6-99A8-38A16CFE5659}" dt="2022-08-16T08:25:51.910" v="3"/>
          <ac:spMkLst>
            <pc:docMk/>
            <pc:sldMk cId="2045288756" sldId="476"/>
            <ac:spMk id="6" creationId="{823DAD18-6D7C-D54E-9E97-882B0987E2BE}"/>
          </ac:spMkLst>
        </pc:spChg>
      </pc:sldChg>
    </pc:docChg>
  </pc:docChgLst>
  <pc:docChgLst>
    <pc:chgData name="Lam, Jarveis" userId="b5a1e1f8-17e0-4134-882d-9125f01d0be5" providerId="ADAL" clId="{8997133E-FF96-41DB-BDF7-2A6D83A59622}"/>
    <pc:docChg chg="undo redo custSel addSld delSld modSld sldOrd">
      <pc:chgData name="Lam, Jarveis" userId="b5a1e1f8-17e0-4134-882d-9125f01d0be5" providerId="ADAL" clId="{8997133E-FF96-41DB-BDF7-2A6D83A59622}" dt="2022-09-08T06:39:19.718" v="7372" actId="20577"/>
      <pc:docMkLst>
        <pc:docMk/>
      </pc:docMkLst>
      <pc:sldChg chg="del">
        <pc:chgData name="Lam, Jarveis" userId="b5a1e1f8-17e0-4134-882d-9125f01d0be5" providerId="ADAL" clId="{8997133E-FF96-41DB-BDF7-2A6D83A59622}" dt="2022-08-31T05:48:39.589" v="3993" actId="47"/>
        <pc:sldMkLst>
          <pc:docMk/>
          <pc:sldMk cId="2620430407" sldId="261"/>
        </pc:sldMkLst>
      </pc:sldChg>
      <pc:sldChg chg="del">
        <pc:chgData name="Lam, Jarveis" userId="b5a1e1f8-17e0-4134-882d-9125f01d0be5" providerId="ADAL" clId="{8997133E-FF96-41DB-BDF7-2A6D83A59622}" dt="2022-08-31T05:48:39.589" v="3993" actId="47"/>
        <pc:sldMkLst>
          <pc:docMk/>
          <pc:sldMk cId="1241129036" sldId="264"/>
        </pc:sldMkLst>
      </pc:sldChg>
      <pc:sldChg chg="addSp delSp modSp add mod ord modAnim modNotesTx">
        <pc:chgData name="Lam, Jarveis" userId="b5a1e1f8-17e0-4134-882d-9125f01d0be5" providerId="ADAL" clId="{8997133E-FF96-41DB-BDF7-2A6D83A59622}" dt="2022-09-08T06:38:53.749" v="7343" actId="20577"/>
        <pc:sldMkLst>
          <pc:docMk/>
          <pc:sldMk cId="1937718470" sldId="286"/>
        </pc:sldMkLst>
        <pc:spChg chg="add del mod">
          <ac:chgData name="Lam, Jarveis" userId="b5a1e1f8-17e0-4134-882d-9125f01d0be5" providerId="ADAL" clId="{8997133E-FF96-41DB-BDF7-2A6D83A59622}" dt="2022-08-17T02:56:53.714" v="2565" actId="478"/>
          <ac:spMkLst>
            <pc:docMk/>
            <pc:sldMk cId="1937718470" sldId="286"/>
            <ac:spMk id="3" creationId="{79883A50-5A5E-49B6-8149-1A794B57659F}"/>
          </ac:spMkLst>
        </pc:spChg>
        <pc:spChg chg="mod">
          <ac:chgData name="Lam, Jarveis" userId="b5a1e1f8-17e0-4134-882d-9125f01d0be5" providerId="ADAL" clId="{8997133E-FF96-41DB-BDF7-2A6D83A59622}" dt="2022-08-17T02:52:01.292" v="2175" actId="20577"/>
          <ac:spMkLst>
            <pc:docMk/>
            <pc:sldMk cId="1937718470" sldId="286"/>
            <ac:spMk id="8" creationId="{489E47A7-FDA8-4F92-B2EF-9493BC0790CC}"/>
          </ac:spMkLst>
        </pc:spChg>
        <pc:spChg chg="del mod">
          <ac:chgData name="Lam, Jarveis" userId="b5a1e1f8-17e0-4134-882d-9125f01d0be5" providerId="ADAL" clId="{8997133E-FF96-41DB-BDF7-2A6D83A59622}" dt="2022-08-17T03:06:00.147" v="2580" actId="478"/>
          <ac:spMkLst>
            <pc:docMk/>
            <pc:sldMk cId="1937718470" sldId="286"/>
            <ac:spMk id="9" creationId="{6B27D75C-293B-4420-8AB6-B3D3E3E52F30}"/>
          </ac:spMkLst>
        </pc:spChg>
        <pc:spChg chg="mod">
          <ac:chgData name="Lam, Jarveis" userId="b5a1e1f8-17e0-4134-882d-9125f01d0be5" providerId="ADAL" clId="{8997133E-FF96-41DB-BDF7-2A6D83A59622}" dt="2022-08-17T02:56:31.080" v="2557" actId="20577"/>
          <ac:spMkLst>
            <pc:docMk/>
            <pc:sldMk cId="1937718470" sldId="286"/>
            <ac:spMk id="15" creationId="{509C2B3E-1E5D-4DB1-B413-1B245679BF59}"/>
          </ac:spMkLst>
        </pc:spChg>
        <pc:spChg chg="mod">
          <ac:chgData name="Lam, Jarveis" userId="b5a1e1f8-17e0-4134-882d-9125f01d0be5" providerId="ADAL" clId="{8997133E-FF96-41DB-BDF7-2A6D83A59622}" dt="2022-08-17T03:18:13.692" v="3890" actId="113"/>
          <ac:spMkLst>
            <pc:docMk/>
            <pc:sldMk cId="1937718470" sldId="286"/>
            <ac:spMk id="16" creationId="{161243BF-990C-49B9-9226-625C8F07E0C2}"/>
          </ac:spMkLst>
        </pc:spChg>
        <pc:spChg chg="mod">
          <ac:chgData name="Lam, Jarveis" userId="b5a1e1f8-17e0-4134-882d-9125f01d0be5" providerId="ADAL" clId="{8997133E-FF96-41DB-BDF7-2A6D83A59622}" dt="2022-09-08T02:58:49.668" v="6658" actId="20577"/>
          <ac:spMkLst>
            <pc:docMk/>
            <pc:sldMk cId="1937718470" sldId="286"/>
            <ac:spMk id="17" creationId="{E25DF4F7-CA9E-4E1F-AA63-CEB42D973012}"/>
          </ac:spMkLst>
        </pc:spChg>
        <pc:picChg chg="add del mod">
          <ac:chgData name="Lam, Jarveis" userId="b5a1e1f8-17e0-4134-882d-9125f01d0be5" providerId="ADAL" clId="{8997133E-FF96-41DB-BDF7-2A6D83A59622}" dt="2022-08-17T03:02:00.440" v="2570" actId="478"/>
          <ac:picMkLst>
            <pc:docMk/>
            <pc:sldMk cId="1937718470" sldId="286"/>
            <ac:picMk id="11" creationId="{6966B28B-A09F-49EB-9F09-B6498D5E13F5}"/>
          </ac:picMkLst>
        </pc:picChg>
        <pc:picChg chg="add del mod">
          <ac:chgData name="Lam, Jarveis" userId="b5a1e1f8-17e0-4134-882d-9125f01d0be5" providerId="ADAL" clId="{8997133E-FF96-41DB-BDF7-2A6D83A59622}" dt="2022-08-17T03:02:00.440" v="2570" actId="478"/>
          <ac:picMkLst>
            <pc:docMk/>
            <pc:sldMk cId="1937718470" sldId="286"/>
            <ac:picMk id="12" creationId="{4AAA3A64-6102-4695-B74E-C193BF7AE2B7}"/>
          </ac:picMkLst>
        </pc:picChg>
        <pc:picChg chg="mod">
          <ac:chgData name="Lam, Jarveis" userId="b5a1e1f8-17e0-4134-882d-9125f01d0be5" providerId="ADAL" clId="{8997133E-FF96-41DB-BDF7-2A6D83A59622}" dt="2022-08-17T02:58:44.085" v="2567" actId="14826"/>
          <ac:picMkLst>
            <pc:docMk/>
            <pc:sldMk cId="1937718470" sldId="286"/>
            <ac:picMk id="27" creationId="{D59AAF55-91E4-4D47-878D-CC0F4ED88767}"/>
          </ac:picMkLst>
        </pc:picChg>
        <pc:picChg chg="add del mod">
          <ac:chgData name="Lam, Jarveis" userId="b5a1e1f8-17e0-4134-882d-9125f01d0be5" providerId="ADAL" clId="{8997133E-FF96-41DB-BDF7-2A6D83A59622}" dt="2022-08-17T02:57:34.595" v="2566" actId="14826"/>
          <ac:picMkLst>
            <pc:docMk/>
            <pc:sldMk cId="1937718470" sldId="286"/>
            <ac:picMk id="29" creationId="{CF4620B9-AE40-1945-8884-0AD536828E2C}"/>
          </ac:picMkLst>
        </pc:picChg>
        <pc:picChg chg="mod">
          <ac:chgData name="Lam, Jarveis" userId="b5a1e1f8-17e0-4134-882d-9125f01d0be5" providerId="ADAL" clId="{8997133E-FF96-41DB-BDF7-2A6D83A59622}" dt="2022-08-17T03:01:52.604" v="2569" actId="14826"/>
          <ac:picMkLst>
            <pc:docMk/>
            <pc:sldMk cId="1937718470" sldId="286"/>
            <ac:picMk id="31" creationId="{B89135E7-98BB-1D48-B047-73799145BDB4}"/>
          </ac:picMkLst>
        </pc:picChg>
      </pc:sldChg>
      <pc:sldChg chg="addSp delSp modSp add mod ord">
        <pc:chgData name="Lam, Jarveis" userId="b5a1e1f8-17e0-4134-882d-9125f01d0be5" providerId="ADAL" clId="{8997133E-FF96-41DB-BDF7-2A6D83A59622}" dt="2022-08-31T06:58:45.265" v="5225" actId="5793"/>
        <pc:sldMkLst>
          <pc:docMk/>
          <pc:sldMk cId="3693744975" sldId="361"/>
        </pc:sldMkLst>
        <pc:spChg chg="mod">
          <ac:chgData name="Lam, Jarveis" userId="b5a1e1f8-17e0-4134-882d-9125f01d0be5" providerId="ADAL" clId="{8997133E-FF96-41DB-BDF7-2A6D83A59622}" dt="2022-08-31T06:49:04.964" v="4640" actId="20577"/>
          <ac:spMkLst>
            <pc:docMk/>
            <pc:sldMk cId="3693744975" sldId="361"/>
            <ac:spMk id="2" creationId="{BE1E7431-DCF1-244A-85B6-C2DBF67D7287}"/>
          </ac:spMkLst>
        </pc:spChg>
        <pc:spChg chg="mod">
          <ac:chgData name="Lam, Jarveis" userId="b5a1e1f8-17e0-4134-882d-9125f01d0be5" providerId="ADAL" clId="{8997133E-FF96-41DB-BDF7-2A6D83A59622}" dt="2022-08-31T06:58:45.265" v="5225" actId="5793"/>
          <ac:spMkLst>
            <pc:docMk/>
            <pc:sldMk cId="3693744975" sldId="361"/>
            <ac:spMk id="4" creationId="{3D8DEEE7-7F25-164D-A104-A661C44C0B65}"/>
          </ac:spMkLst>
        </pc:spChg>
        <pc:spChg chg="mod">
          <ac:chgData name="Lam, Jarveis" userId="b5a1e1f8-17e0-4134-882d-9125f01d0be5" providerId="ADAL" clId="{8997133E-FF96-41DB-BDF7-2A6D83A59622}" dt="2022-08-31T06:51:28.844" v="4854" actId="20577"/>
          <ac:spMkLst>
            <pc:docMk/>
            <pc:sldMk cId="3693744975" sldId="361"/>
            <ac:spMk id="5" creationId="{853772A0-72FF-5640-9CD7-0537153D29A5}"/>
          </ac:spMkLst>
        </pc:spChg>
        <pc:spChg chg="add del mod">
          <ac:chgData name="Lam, Jarveis" userId="b5a1e1f8-17e0-4134-882d-9125f01d0be5" providerId="ADAL" clId="{8997133E-FF96-41DB-BDF7-2A6D83A59622}" dt="2022-08-31T06:49:09.704" v="4642" actId="478"/>
          <ac:spMkLst>
            <pc:docMk/>
            <pc:sldMk cId="3693744975" sldId="361"/>
            <ac:spMk id="8" creationId="{E4E41794-386E-464E-BFD6-67755DB0B83B}"/>
          </ac:spMkLst>
        </pc:spChg>
        <pc:spChg chg="mod">
          <ac:chgData name="Lam, Jarveis" userId="b5a1e1f8-17e0-4134-882d-9125f01d0be5" providerId="ADAL" clId="{8997133E-FF96-41DB-BDF7-2A6D83A59622}" dt="2022-08-31T06:57:16.144" v="5223" actId="20577"/>
          <ac:spMkLst>
            <pc:docMk/>
            <pc:sldMk cId="3693744975" sldId="361"/>
            <ac:spMk id="9" creationId="{E1462831-B6CB-334A-934E-3C74E2EF87F9}"/>
          </ac:spMkLst>
        </pc:spChg>
        <pc:spChg chg="del">
          <ac:chgData name="Lam, Jarveis" userId="b5a1e1f8-17e0-4134-882d-9125f01d0be5" providerId="ADAL" clId="{8997133E-FF96-41DB-BDF7-2A6D83A59622}" dt="2022-08-31T06:49:08.198" v="4641" actId="478"/>
          <ac:spMkLst>
            <pc:docMk/>
            <pc:sldMk cId="3693744975" sldId="361"/>
            <ac:spMk id="11" creationId="{BB2435F5-F88D-B246-A564-6AE76CD54F7E}"/>
          </ac:spMkLst>
        </pc:spChg>
      </pc:sldChg>
      <pc:sldChg chg="modSp add mod">
        <pc:chgData name="Lam, Jarveis" userId="b5a1e1f8-17e0-4134-882d-9125f01d0be5" providerId="ADAL" clId="{8997133E-FF96-41DB-BDF7-2A6D83A59622}" dt="2022-08-31T06:59:00.624" v="5229" actId="403"/>
        <pc:sldMkLst>
          <pc:docMk/>
          <pc:sldMk cId="3139849344" sldId="398"/>
        </pc:sldMkLst>
        <pc:spChg chg="mod">
          <ac:chgData name="Lam, Jarveis" userId="b5a1e1f8-17e0-4134-882d-9125f01d0be5" providerId="ADAL" clId="{8997133E-FF96-41DB-BDF7-2A6D83A59622}" dt="2022-08-31T06:59:00.624" v="5229" actId="403"/>
          <ac:spMkLst>
            <pc:docMk/>
            <pc:sldMk cId="3139849344" sldId="398"/>
            <ac:spMk id="16" creationId="{130F0552-0D48-824A-9DE0-D6EECC6C6D81}"/>
          </ac:spMkLst>
        </pc:spChg>
      </pc:sldChg>
      <pc:sldChg chg="delSp modSp mod ord modShow">
        <pc:chgData name="Lam, Jarveis" userId="b5a1e1f8-17e0-4134-882d-9125f01d0be5" providerId="ADAL" clId="{8997133E-FF96-41DB-BDF7-2A6D83A59622}" dt="2022-08-17T03:20:25.520" v="3959" actId="729"/>
        <pc:sldMkLst>
          <pc:docMk/>
          <pc:sldMk cId="1226627894" sldId="447"/>
        </pc:sldMkLst>
        <pc:spChg chg="mod">
          <ac:chgData name="Lam, Jarveis" userId="b5a1e1f8-17e0-4134-882d-9125f01d0be5" providerId="ADAL" clId="{8997133E-FF96-41DB-BDF7-2A6D83A59622}" dt="2022-08-17T03:19:17.663" v="3903" actId="403"/>
          <ac:spMkLst>
            <pc:docMk/>
            <pc:sldMk cId="1226627894" sldId="447"/>
            <ac:spMk id="16" creationId="{130F0552-0D48-824A-9DE0-D6EECC6C6D81}"/>
          </ac:spMkLst>
        </pc:spChg>
        <pc:picChg chg="del">
          <ac:chgData name="Lam, Jarveis" userId="b5a1e1f8-17e0-4134-882d-9125f01d0be5" providerId="ADAL" clId="{8997133E-FF96-41DB-BDF7-2A6D83A59622}" dt="2022-08-17T03:19:10.614" v="3900" actId="478"/>
          <ac:picMkLst>
            <pc:docMk/>
            <pc:sldMk cId="1226627894" sldId="447"/>
            <ac:picMk id="8" creationId="{C25C648A-A38D-D64C-B589-F9B1FBB7B632}"/>
          </ac:picMkLst>
        </pc:picChg>
      </pc:sldChg>
      <pc:sldChg chg="modNotesTx">
        <pc:chgData name="Lam, Jarveis" userId="b5a1e1f8-17e0-4134-882d-9125f01d0be5" providerId="ADAL" clId="{8997133E-FF96-41DB-BDF7-2A6D83A59622}" dt="2022-09-08T03:40:08.733" v="6951" actId="20577"/>
        <pc:sldMkLst>
          <pc:docMk/>
          <pc:sldMk cId="1793284848" sldId="448"/>
        </pc:sldMkLst>
      </pc:sldChg>
      <pc:sldChg chg="del">
        <pc:chgData name="Lam, Jarveis" userId="b5a1e1f8-17e0-4134-882d-9125f01d0be5" providerId="ADAL" clId="{8997133E-FF96-41DB-BDF7-2A6D83A59622}" dt="2022-08-31T06:58:55.083" v="5227" actId="47"/>
        <pc:sldMkLst>
          <pc:docMk/>
          <pc:sldMk cId="1112095188" sldId="449"/>
        </pc:sldMkLst>
      </pc:sldChg>
      <pc:sldChg chg="addSp modSp mod modNotesTx">
        <pc:chgData name="Lam, Jarveis" userId="b5a1e1f8-17e0-4134-882d-9125f01d0be5" providerId="ADAL" clId="{8997133E-FF96-41DB-BDF7-2A6D83A59622}" dt="2022-09-08T02:55:06.853" v="6501" actId="20577"/>
        <pc:sldMkLst>
          <pc:docMk/>
          <pc:sldMk cId="1029345784" sldId="454"/>
        </pc:sldMkLst>
        <pc:spChg chg="mod">
          <ac:chgData name="Lam, Jarveis" userId="b5a1e1f8-17e0-4134-882d-9125f01d0be5" providerId="ADAL" clId="{8997133E-FF96-41DB-BDF7-2A6D83A59622}" dt="2022-08-31T06:00:40.980" v="4159" actId="20577"/>
          <ac:spMkLst>
            <pc:docMk/>
            <pc:sldMk cId="1029345784" sldId="454"/>
            <ac:spMk id="12" creationId="{ADE009AB-85B2-9448-BF26-A5E5CD08F66C}"/>
          </ac:spMkLst>
        </pc:spChg>
        <pc:spChg chg="mod">
          <ac:chgData name="Lam, Jarveis" userId="b5a1e1f8-17e0-4134-882d-9125f01d0be5" providerId="ADAL" clId="{8997133E-FF96-41DB-BDF7-2A6D83A59622}" dt="2022-08-31T06:00:38.123" v="4158" actId="20577"/>
          <ac:spMkLst>
            <pc:docMk/>
            <pc:sldMk cId="1029345784" sldId="454"/>
            <ac:spMk id="13" creationId="{EE4BA78A-DA78-4045-B5B4-AC0DB2094285}"/>
          </ac:spMkLst>
        </pc:spChg>
        <pc:spChg chg="mod">
          <ac:chgData name="Lam, Jarveis" userId="b5a1e1f8-17e0-4134-882d-9125f01d0be5" providerId="ADAL" clId="{8997133E-FF96-41DB-BDF7-2A6D83A59622}" dt="2022-08-31T06:00:25.178" v="4154" actId="20577"/>
          <ac:spMkLst>
            <pc:docMk/>
            <pc:sldMk cId="1029345784" sldId="454"/>
            <ac:spMk id="14" creationId="{10A6E424-DF46-074D-862A-C58B37951834}"/>
          </ac:spMkLst>
        </pc:spChg>
        <pc:spChg chg="mod">
          <ac:chgData name="Lam, Jarveis" userId="b5a1e1f8-17e0-4134-882d-9125f01d0be5" providerId="ADAL" clId="{8997133E-FF96-41DB-BDF7-2A6D83A59622}" dt="2022-08-31T06:00:29.317" v="4155" actId="20577"/>
          <ac:spMkLst>
            <pc:docMk/>
            <pc:sldMk cId="1029345784" sldId="454"/>
            <ac:spMk id="15" creationId="{DD8657BD-22C7-8441-9B7F-5518942D1A2D}"/>
          </ac:spMkLst>
        </pc:spChg>
        <pc:spChg chg="add mod">
          <ac:chgData name="Lam, Jarveis" userId="b5a1e1f8-17e0-4134-882d-9125f01d0be5" providerId="ADAL" clId="{8997133E-FF96-41DB-BDF7-2A6D83A59622}" dt="2022-08-17T02:25:40.403" v="852" actId="2085"/>
          <ac:spMkLst>
            <pc:docMk/>
            <pc:sldMk cId="1029345784" sldId="454"/>
            <ac:spMk id="43" creationId="{DB05971A-D706-488A-80A0-EDD2EC81492D}"/>
          </ac:spMkLst>
        </pc:spChg>
      </pc:sldChg>
      <pc:sldChg chg="modSp mod">
        <pc:chgData name="Lam, Jarveis" userId="b5a1e1f8-17e0-4134-882d-9125f01d0be5" providerId="ADAL" clId="{8997133E-FF96-41DB-BDF7-2A6D83A59622}" dt="2022-08-17T02:29:20.841" v="908" actId="20577"/>
        <pc:sldMkLst>
          <pc:docMk/>
          <pc:sldMk cId="3173431163" sldId="474"/>
        </pc:sldMkLst>
        <pc:spChg chg="mod">
          <ac:chgData name="Lam, Jarveis" userId="b5a1e1f8-17e0-4134-882d-9125f01d0be5" providerId="ADAL" clId="{8997133E-FF96-41DB-BDF7-2A6D83A59622}" dt="2022-08-17T02:29:20.841" v="908" actId="20577"/>
          <ac:spMkLst>
            <pc:docMk/>
            <pc:sldMk cId="3173431163" sldId="474"/>
            <ac:spMk id="4" creationId="{DB018848-4771-974A-AD95-75002BB1A56E}"/>
          </ac:spMkLst>
        </pc:spChg>
      </pc:sldChg>
      <pc:sldChg chg="modSp mod">
        <pc:chgData name="Lam, Jarveis" userId="b5a1e1f8-17e0-4134-882d-9125f01d0be5" providerId="ADAL" clId="{8997133E-FF96-41DB-BDF7-2A6D83A59622}" dt="2022-08-17T03:31:14.629" v="3983" actId="20577"/>
        <pc:sldMkLst>
          <pc:docMk/>
          <pc:sldMk cId="2868503424" sldId="475"/>
        </pc:sldMkLst>
        <pc:spChg chg="mod">
          <ac:chgData name="Lam, Jarveis" userId="b5a1e1f8-17e0-4134-882d-9125f01d0be5" providerId="ADAL" clId="{8997133E-FF96-41DB-BDF7-2A6D83A59622}" dt="2022-08-17T03:31:14.629" v="3983" actId="20577"/>
          <ac:spMkLst>
            <pc:docMk/>
            <pc:sldMk cId="2868503424" sldId="475"/>
            <ac:spMk id="3" creationId="{6BF7FE39-281E-6A4A-B2AE-809770B47471}"/>
          </ac:spMkLst>
        </pc:spChg>
        <pc:spChg chg="mod">
          <ac:chgData name="Lam, Jarveis" userId="b5a1e1f8-17e0-4134-882d-9125f01d0be5" providerId="ADAL" clId="{8997133E-FF96-41DB-BDF7-2A6D83A59622}" dt="2022-08-17T02:25:15.002" v="848" actId="20577"/>
          <ac:spMkLst>
            <pc:docMk/>
            <pc:sldMk cId="2868503424" sldId="475"/>
            <ac:spMk id="4" creationId="{DB018848-4771-974A-AD95-75002BB1A56E}"/>
          </ac:spMkLst>
        </pc:spChg>
      </pc:sldChg>
      <pc:sldChg chg="modSp mod">
        <pc:chgData name="Lam, Jarveis" userId="b5a1e1f8-17e0-4134-882d-9125f01d0be5" providerId="ADAL" clId="{8997133E-FF96-41DB-BDF7-2A6D83A59622}" dt="2022-08-17T02:29:00.581" v="870" actId="5793"/>
        <pc:sldMkLst>
          <pc:docMk/>
          <pc:sldMk cId="2045288756" sldId="476"/>
        </pc:sldMkLst>
        <pc:spChg chg="mod">
          <ac:chgData name="Lam, Jarveis" userId="b5a1e1f8-17e0-4134-882d-9125f01d0be5" providerId="ADAL" clId="{8997133E-FF96-41DB-BDF7-2A6D83A59622}" dt="2022-08-17T02:29:00.581" v="870" actId="5793"/>
          <ac:spMkLst>
            <pc:docMk/>
            <pc:sldMk cId="2045288756" sldId="476"/>
            <ac:spMk id="3" creationId="{BD8AC308-07A1-AAE5-0E46-BF961AC48545}"/>
          </ac:spMkLst>
        </pc:spChg>
      </pc:sldChg>
      <pc:sldChg chg="modSp mod">
        <pc:chgData name="Lam, Jarveis" userId="b5a1e1f8-17e0-4134-882d-9125f01d0be5" providerId="ADAL" clId="{8997133E-FF96-41DB-BDF7-2A6D83A59622}" dt="2022-08-17T02:29:12.394" v="888" actId="20577"/>
        <pc:sldMkLst>
          <pc:docMk/>
          <pc:sldMk cId="1979636445" sldId="477"/>
        </pc:sldMkLst>
        <pc:spChg chg="mod">
          <ac:chgData name="Lam, Jarveis" userId="b5a1e1f8-17e0-4134-882d-9125f01d0be5" providerId="ADAL" clId="{8997133E-FF96-41DB-BDF7-2A6D83A59622}" dt="2022-08-17T02:29:12.394" v="888" actId="20577"/>
          <ac:spMkLst>
            <pc:docMk/>
            <pc:sldMk cId="1979636445" sldId="477"/>
            <ac:spMk id="4" creationId="{DB018848-4771-974A-AD95-75002BB1A56E}"/>
          </ac:spMkLst>
        </pc:spChg>
      </pc:sldChg>
      <pc:sldChg chg="modSp add mod modNotesTx">
        <pc:chgData name="Lam, Jarveis" userId="b5a1e1f8-17e0-4134-882d-9125f01d0be5" providerId="ADAL" clId="{8997133E-FF96-41DB-BDF7-2A6D83A59622}" dt="2022-09-08T06:39:19.718" v="7372" actId="20577"/>
        <pc:sldMkLst>
          <pc:docMk/>
          <pc:sldMk cId="4071558126" sldId="479"/>
        </pc:sldMkLst>
        <pc:spChg chg="mod">
          <ac:chgData name="Lam, Jarveis" userId="b5a1e1f8-17e0-4134-882d-9125f01d0be5" providerId="ADAL" clId="{8997133E-FF96-41DB-BDF7-2A6D83A59622}" dt="2022-08-17T03:07:56.842" v="2686" actId="1076"/>
          <ac:spMkLst>
            <pc:docMk/>
            <pc:sldMk cId="4071558126" sldId="479"/>
            <ac:spMk id="4" creationId="{6567840D-69F8-4CA7-B0E9-2F5587DD81AE}"/>
          </ac:spMkLst>
        </pc:spChg>
        <pc:spChg chg="mod">
          <ac:chgData name="Lam, Jarveis" userId="b5a1e1f8-17e0-4134-882d-9125f01d0be5" providerId="ADAL" clId="{8997133E-FF96-41DB-BDF7-2A6D83A59622}" dt="2022-08-17T03:08:06.717" v="2689" actId="1076"/>
          <ac:spMkLst>
            <pc:docMk/>
            <pc:sldMk cId="4071558126" sldId="479"/>
            <ac:spMk id="16" creationId="{130F0552-0D48-824A-9DE0-D6EECC6C6D81}"/>
          </ac:spMkLst>
        </pc:spChg>
        <pc:picChg chg="mod">
          <ac:chgData name="Lam, Jarveis" userId="b5a1e1f8-17e0-4134-882d-9125f01d0be5" providerId="ADAL" clId="{8997133E-FF96-41DB-BDF7-2A6D83A59622}" dt="2022-08-17T03:08:11.662" v="2690" actId="1076"/>
          <ac:picMkLst>
            <pc:docMk/>
            <pc:sldMk cId="4071558126" sldId="479"/>
            <ac:picMk id="8" creationId="{C25C648A-A38D-D64C-B589-F9B1FBB7B632}"/>
          </ac:picMkLst>
        </pc:picChg>
      </pc:sldChg>
      <pc:sldChg chg="add del">
        <pc:chgData name="Lam, Jarveis" userId="b5a1e1f8-17e0-4134-882d-9125f01d0be5" providerId="ADAL" clId="{8997133E-FF96-41DB-BDF7-2A6D83A59622}" dt="2022-08-17T03:17:25.435" v="3877" actId="47"/>
        <pc:sldMkLst>
          <pc:docMk/>
          <pc:sldMk cId="4254988" sldId="480"/>
        </pc:sldMkLst>
      </pc:sldChg>
      <pc:sldChg chg="mod modShow">
        <pc:chgData name="Lam, Jarveis" userId="b5a1e1f8-17e0-4134-882d-9125f01d0be5" providerId="ADAL" clId="{8997133E-FF96-41DB-BDF7-2A6D83A59622}" dt="2022-08-31T06:58:51.604" v="5226" actId="729"/>
        <pc:sldMkLst>
          <pc:docMk/>
          <pc:sldMk cId="2171382356" sldId="480"/>
        </pc:sldMkLst>
      </pc:sldChg>
      <pc:sldChg chg="addSp delSp modSp mod modAnim modNotesTx">
        <pc:chgData name="Lam, Jarveis" userId="b5a1e1f8-17e0-4134-882d-9125f01d0be5" providerId="ADAL" clId="{8997133E-FF96-41DB-BDF7-2A6D83A59622}" dt="2022-09-08T05:58:35.548" v="7184" actId="20577"/>
        <pc:sldMkLst>
          <pc:docMk/>
          <pc:sldMk cId="2875939534" sldId="481"/>
        </pc:sldMkLst>
        <pc:spChg chg="add mod">
          <ac:chgData name="Lam, Jarveis" userId="b5a1e1f8-17e0-4134-882d-9125f01d0be5" providerId="ADAL" clId="{8997133E-FF96-41DB-BDF7-2A6D83A59622}" dt="2022-08-31T07:23:05.258" v="5605" actId="13822"/>
          <ac:spMkLst>
            <pc:docMk/>
            <pc:sldMk cId="2875939534" sldId="481"/>
            <ac:spMk id="4" creationId="{08709D1A-03C0-4BF3-A571-C4AD714F5B9D}"/>
          </ac:spMkLst>
        </pc:spChg>
        <pc:spChg chg="add del mod">
          <ac:chgData name="Lam, Jarveis" userId="b5a1e1f8-17e0-4134-882d-9125f01d0be5" providerId="ADAL" clId="{8997133E-FF96-41DB-BDF7-2A6D83A59622}" dt="2022-09-08T02:41:11.083" v="5869" actId="478"/>
          <ac:spMkLst>
            <pc:docMk/>
            <pc:sldMk cId="2875939534" sldId="481"/>
            <ac:spMk id="5" creationId="{5BEAEA90-D12D-42E0-9D45-B64B77D987D1}"/>
          </ac:spMkLst>
        </pc:spChg>
        <pc:spChg chg="add del mod">
          <ac:chgData name="Lam, Jarveis" userId="b5a1e1f8-17e0-4134-882d-9125f01d0be5" providerId="ADAL" clId="{8997133E-FF96-41DB-BDF7-2A6D83A59622}" dt="2022-09-08T02:39:10.321" v="5812"/>
          <ac:spMkLst>
            <pc:docMk/>
            <pc:sldMk cId="2875939534" sldId="481"/>
            <ac:spMk id="6" creationId="{6652223B-80B2-4A17-97C1-3204400F5330}"/>
          </ac:spMkLst>
        </pc:spChg>
        <pc:spChg chg="add del mod">
          <ac:chgData name="Lam, Jarveis" userId="b5a1e1f8-17e0-4134-882d-9125f01d0be5" providerId="ADAL" clId="{8997133E-FF96-41DB-BDF7-2A6D83A59622}" dt="2022-09-08T02:39:15.627" v="5814"/>
          <ac:spMkLst>
            <pc:docMk/>
            <pc:sldMk cId="2875939534" sldId="481"/>
            <ac:spMk id="7" creationId="{9F4A0909-60E0-4BCE-A235-B201AAB56587}"/>
          </ac:spMkLst>
        </pc:spChg>
        <pc:spChg chg="add mod">
          <ac:chgData name="Lam, Jarveis" userId="b5a1e1f8-17e0-4134-882d-9125f01d0be5" providerId="ADAL" clId="{8997133E-FF96-41DB-BDF7-2A6D83A59622}" dt="2022-09-08T02:41:17.100" v="5870" actId="1076"/>
          <ac:spMkLst>
            <pc:docMk/>
            <pc:sldMk cId="2875939534" sldId="481"/>
            <ac:spMk id="8" creationId="{115CA14C-4576-4651-BBBF-BD9E29A40E22}"/>
          </ac:spMkLst>
        </pc:spChg>
        <pc:spChg chg="add mod">
          <ac:chgData name="Lam, Jarveis" userId="b5a1e1f8-17e0-4134-882d-9125f01d0be5" providerId="ADAL" clId="{8997133E-FF96-41DB-BDF7-2A6D83A59622}" dt="2022-09-08T02:41:17.100" v="5870" actId="1076"/>
          <ac:spMkLst>
            <pc:docMk/>
            <pc:sldMk cId="2875939534" sldId="481"/>
            <ac:spMk id="9" creationId="{FCA29AB5-648F-4749-9751-02F8953A43EE}"/>
          </ac:spMkLst>
        </pc:spChg>
        <pc:graphicFrameChg chg="add mod modGraphic">
          <ac:chgData name="Lam, Jarveis" userId="b5a1e1f8-17e0-4134-882d-9125f01d0be5" providerId="ADAL" clId="{8997133E-FF96-41DB-BDF7-2A6D83A59622}" dt="2022-09-08T02:24:50.665" v="5613" actId="12385"/>
          <ac:graphicFrameMkLst>
            <pc:docMk/>
            <pc:sldMk cId="2875939534" sldId="481"/>
            <ac:graphicFrameMk id="3" creationId="{6B8389E3-B05A-4F43-9DCB-0E3631CEF6BC}"/>
          </ac:graphicFrameMkLst>
        </pc:graphicFrameChg>
      </pc:sldChg>
      <pc:sldChg chg="modSp mod">
        <pc:chgData name="Lam, Jarveis" userId="b5a1e1f8-17e0-4134-882d-9125f01d0be5" providerId="ADAL" clId="{8997133E-FF96-41DB-BDF7-2A6D83A59622}" dt="2022-09-08T02:50:22.446" v="6015" actId="20577"/>
        <pc:sldMkLst>
          <pc:docMk/>
          <pc:sldMk cId="3766343192" sldId="482"/>
        </pc:sldMkLst>
        <pc:spChg chg="mod">
          <ac:chgData name="Lam, Jarveis" userId="b5a1e1f8-17e0-4134-882d-9125f01d0be5" providerId="ADAL" clId="{8997133E-FF96-41DB-BDF7-2A6D83A59622}" dt="2022-09-08T02:50:22.446" v="6015" actId="20577"/>
          <ac:spMkLst>
            <pc:docMk/>
            <pc:sldMk cId="3766343192" sldId="482"/>
            <ac:spMk id="3" creationId="{BB41D0CC-0720-43E5-B01F-C6527EB70EBF}"/>
          </ac:spMkLst>
        </pc:spChg>
        <pc:spChg chg="mod">
          <ac:chgData name="Lam, Jarveis" userId="b5a1e1f8-17e0-4134-882d-9125f01d0be5" providerId="ADAL" clId="{8997133E-FF96-41DB-BDF7-2A6D83A59622}" dt="2022-09-08T02:50:11.597" v="6013" actId="1076"/>
          <ac:spMkLst>
            <pc:docMk/>
            <pc:sldMk cId="3766343192" sldId="482"/>
            <ac:spMk id="6" creationId="{5C4B8A0D-B68E-4988-9795-4567CAF647A9}"/>
          </ac:spMkLst>
        </pc:spChg>
        <pc:picChg chg="mod modCrop">
          <ac:chgData name="Lam, Jarveis" userId="b5a1e1f8-17e0-4134-882d-9125f01d0be5" providerId="ADAL" clId="{8997133E-FF96-41DB-BDF7-2A6D83A59622}" dt="2022-09-08T02:50:11.597" v="6013" actId="1076"/>
          <ac:picMkLst>
            <pc:docMk/>
            <pc:sldMk cId="3766343192" sldId="482"/>
            <ac:picMk id="4" creationId="{12378AC7-BE3C-47F2-BB8C-7B8D90556FE9}"/>
          </ac:picMkLst>
        </pc:picChg>
      </pc:sldChg>
      <pc:sldChg chg="add del modNotesTx">
        <pc:chgData name="Lam, Jarveis" userId="b5a1e1f8-17e0-4134-882d-9125f01d0be5" providerId="ADAL" clId="{8997133E-FF96-41DB-BDF7-2A6D83A59622}" dt="2022-09-08T06:38:43.062" v="7332" actId="47"/>
        <pc:sldMkLst>
          <pc:docMk/>
          <pc:sldMk cId="799638050" sldId="483"/>
        </pc:sldMkLst>
      </pc:sldChg>
      <pc:sldChg chg="add">
        <pc:chgData name="Lam, Jarveis" userId="b5a1e1f8-17e0-4134-882d-9125f01d0be5" providerId="ADAL" clId="{8997133E-FF96-41DB-BDF7-2A6D83A59622}" dt="2022-08-31T05:48:17.411" v="3992"/>
        <pc:sldMkLst>
          <pc:docMk/>
          <pc:sldMk cId="180933686" sldId="484"/>
        </pc:sldMkLst>
      </pc:sldChg>
      <pc:sldChg chg="add">
        <pc:chgData name="Lam, Jarveis" userId="b5a1e1f8-17e0-4134-882d-9125f01d0be5" providerId="ADAL" clId="{8997133E-FF96-41DB-BDF7-2A6D83A59622}" dt="2022-08-31T05:48:17.411" v="3992"/>
        <pc:sldMkLst>
          <pc:docMk/>
          <pc:sldMk cId="1131949049" sldId="485"/>
        </pc:sldMkLst>
      </pc:sldChg>
      <pc:sldChg chg="addSp delSp modSp add del mod">
        <pc:chgData name="Lam, Jarveis" userId="b5a1e1f8-17e0-4134-882d-9125f01d0be5" providerId="ADAL" clId="{8997133E-FF96-41DB-BDF7-2A6D83A59622}" dt="2022-08-31T06:48:46.450" v="4596" actId="47"/>
        <pc:sldMkLst>
          <pc:docMk/>
          <pc:sldMk cId="473751626" sldId="486"/>
        </pc:sldMkLst>
        <pc:spChg chg="add del mod">
          <ac:chgData name="Lam, Jarveis" userId="b5a1e1f8-17e0-4134-882d-9125f01d0be5" providerId="ADAL" clId="{8997133E-FF96-41DB-BDF7-2A6D83A59622}" dt="2022-08-31T06:37:55.982" v="4197" actId="478"/>
          <ac:spMkLst>
            <pc:docMk/>
            <pc:sldMk cId="473751626" sldId="486"/>
            <ac:spMk id="3" creationId="{4FA07954-0CC0-4F75-9E7A-C2176208052E}"/>
          </ac:spMkLst>
        </pc:spChg>
        <pc:spChg chg="mod">
          <ac:chgData name="Lam, Jarveis" userId="b5a1e1f8-17e0-4134-882d-9125f01d0be5" providerId="ADAL" clId="{8997133E-FF96-41DB-BDF7-2A6D83A59622}" dt="2022-08-31T06:37:50.602" v="4195" actId="20577"/>
          <ac:spMkLst>
            <pc:docMk/>
            <pc:sldMk cId="473751626" sldId="486"/>
            <ac:spMk id="8" creationId="{489E47A7-FDA8-4F92-B2EF-9493BC0790CC}"/>
          </ac:spMkLst>
        </pc:spChg>
        <pc:spChg chg="del">
          <ac:chgData name="Lam, Jarveis" userId="b5a1e1f8-17e0-4134-882d-9125f01d0be5" providerId="ADAL" clId="{8997133E-FF96-41DB-BDF7-2A6D83A59622}" dt="2022-08-31T06:37:54.830" v="4196" actId="478"/>
          <ac:spMkLst>
            <pc:docMk/>
            <pc:sldMk cId="473751626" sldId="486"/>
            <ac:spMk id="9" creationId="{6B27D75C-293B-4420-8AB6-B3D3E3E52F30}"/>
          </ac:spMkLst>
        </pc:spChg>
        <pc:spChg chg="mod">
          <ac:chgData name="Lam, Jarveis" userId="b5a1e1f8-17e0-4134-882d-9125f01d0be5" providerId="ADAL" clId="{8997133E-FF96-41DB-BDF7-2A6D83A59622}" dt="2022-08-31T06:44:54.374" v="4335" actId="20577"/>
          <ac:spMkLst>
            <pc:docMk/>
            <pc:sldMk cId="473751626" sldId="486"/>
            <ac:spMk id="16" creationId="{161243BF-990C-49B9-9226-625C8F07E0C2}"/>
          </ac:spMkLst>
        </pc:spChg>
      </pc:sldChg>
      <pc:sldChg chg="addSp delSp modSp add mod delAnim modAnim">
        <pc:chgData name="Lam, Jarveis" userId="b5a1e1f8-17e0-4134-882d-9125f01d0be5" providerId="ADAL" clId="{8997133E-FF96-41DB-BDF7-2A6D83A59622}" dt="2022-09-08T02:48:17.416" v="5979" actId="1076"/>
        <pc:sldMkLst>
          <pc:docMk/>
          <pc:sldMk cId="1425803451" sldId="486"/>
        </pc:sldMkLst>
        <pc:spChg chg="del mod">
          <ac:chgData name="Lam, Jarveis" userId="b5a1e1f8-17e0-4134-882d-9125f01d0be5" providerId="ADAL" clId="{8997133E-FF96-41DB-BDF7-2A6D83A59622}" dt="2022-08-31T07:05:42.337" v="5480" actId="478"/>
          <ac:spMkLst>
            <pc:docMk/>
            <pc:sldMk cId="1425803451" sldId="486"/>
            <ac:spMk id="4" creationId="{08709D1A-03C0-4BF3-A571-C4AD714F5B9D}"/>
          </ac:spMkLst>
        </pc:spChg>
        <pc:spChg chg="mod">
          <ac:chgData name="Lam, Jarveis" userId="b5a1e1f8-17e0-4134-882d-9125f01d0be5" providerId="ADAL" clId="{8997133E-FF96-41DB-BDF7-2A6D83A59622}" dt="2022-09-08T02:48:17.416" v="5979" actId="1076"/>
          <ac:spMkLst>
            <pc:docMk/>
            <pc:sldMk cId="1425803451" sldId="486"/>
            <ac:spMk id="5" creationId="{5BEAEA90-D12D-42E0-9D45-B64B77D987D1}"/>
          </ac:spMkLst>
        </pc:spChg>
        <pc:spChg chg="add mod">
          <ac:chgData name="Lam, Jarveis" userId="b5a1e1f8-17e0-4134-882d-9125f01d0be5" providerId="ADAL" clId="{8997133E-FF96-41DB-BDF7-2A6D83A59622}" dt="2022-09-08T02:48:17.416" v="5979" actId="1076"/>
          <ac:spMkLst>
            <pc:docMk/>
            <pc:sldMk cId="1425803451" sldId="486"/>
            <ac:spMk id="6" creationId="{0F3824C2-4CDF-4F16-9920-5B75F38A6B4A}"/>
          </ac:spMkLst>
        </pc:spChg>
        <pc:spChg chg="add mod">
          <ac:chgData name="Lam, Jarveis" userId="b5a1e1f8-17e0-4134-882d-9125f01d0be5" providerId="ADAL" clId="{8997133E-FF96-41DB-BDF7-2A6D83A59622}" dt="2022-09-08T02:48:17.416" v="5979" actId="1076"/>
          <ac:spMkLst>
            <pc:docMk/>
            <pc:sldMk cId="1425803451" sldId="486"/>
            <ac:spMk id="7" creationId="{91C00EC9-7C7D-46E5-B869-8EC85C5CAAE4}"/>
          </ac:spMkLst>
        </pc:spChg>
        <pc:spChg chg="add mod">
          <ac:chgData name="Lam, Jarveis" userId="b5a1e1f8-17e0-4134-882d-9125f01d0be5" providerId="ADAL" clId="{8997133E-FF96-41DB-BDF7-2A6D83A59622}" dt="2022-09-08T02:48:17.416" v="5979" actId="1076"/>
          <ac:spMkLst>
            <pc:docMk/>
            <pc:sldMk cId="1425803451" sldId="486"/>
            <ac:spMk id="8" creationId="{8EEB1A91-597C-4055-8006-9922C74A1B04}"/>
          </ac:spMkLst>
        </pc:spChg>
        <pc:spChg chg="add mod">
          <ac:chgData name="Lam, Jarveis" userId="b5a1e1f8-17e0-4134-882d-9125f01d0be5" providerId="ADAL" clId="{8997133E-FF96-41DB-BDF7-2A6D83A59622}" dt="2022-09-08T02:48:17.416" v="5979" actId="1076"/>
          <ac:spMkLst>
            <pc:docMk/>
            <pc:sldMk cId="1425803451" sldId="486"/>
            <ac:spMk id="9" creationId="{0613DCBF-1BA0-4219-9177-A702D1216CDA}"/>
          </ac:spMkLst>
        </pc:spChg>
        <pc:spChg chg="add mod">
          <ac:chgData name="Lam, Jarveis" userId="b5a1e1f8-17e0-4134-882d-9125f01d0be5" providerId="ADAL" clId="{8997133E-FF96-41DB-BDF7-2A6D83A59622}" dt="2022-09-08T02:48:17.416" v="5979" actId="1076"/>
          <ac:spMkLst>
            <pc:docMk/>
            <pc:sldMk cId="1425803451" sldId="486"/>
            <ac:spMk id="10" creationId="{A085825C-D59B-4CA0-A723-DFEF5066BC4B}"/>
          </ac:spMkLst>
        </pc:spChg>
        <pc:spChg chg="add del mod">
          <ac:chgData name="Lam, Jarveis" userId="b5a1e1f8-17e0-4134-882d-9125f01d0be5" providerId="ADAL" clId="{8997133E-FF96-41DB-BDF7-2A6D83A59622}" dt="2022-09-08T02:30:40.429" v="5684" actId="478"/>
          <ac:spMkLst>
            <pc:docMk/>
            <pc:sldMk cId="1425803451" sldId="486"/>
            <ac:spMk id="13" creationId="{48E690B3-4DFD-4F79-B581-4D8EE627B620}"/>
          </ac:spMkLst>
        </pc:spChg>
        <pc:spChg chg="add mod">
          <ac:chgData name="Lam, Jarveis" userId="b5a1e1f8-17e0-4134-882d-9125f01d0be5" providerId="ADAL" clId="{8997133E-FF96-41DB-BDF7-2A6D83A59622}" dt="2022-09-08T02:48:17.416" v="5979" actId="1076"/>
          <ac:spMkLst>
            <pc:docMk/>
            <pc:sldMk cId="1425803451" sldId="486"/>
            <ac:spMk id="14" creationId="{35FE9A8E-CE77-48D2-9167-5614E2EA081D}"/>
          </ac:spMkLst>
        </pc:spChg>
        <pc:spChg chg="add mod">
          <ac:chgData name="Lam, Jarveis" userId="b5a1e1f8-17e0-4134-882d-9125f01d0be5" providerId="ADAL" clId="{8997133E-FF96-41DB-BDF7-2A6D83A59622}" dt="2022-09-08T02:48:17.416" v="5979" actId="1076"/>
          <ac:spMkLst>
            <pc:docMk/>
            <pc:sldMk cId="1425803451" sldId="486"/>
            <ac:spMk id="15" creationId="{AE5DC229-A7C1-47A9-ABBE-148A645A16D9}"/>
          </ac:spMkLst>
        </pc:spChg>
        <pc:spChg chg="add del mod">
          <ac:chgData name="Lam, Jarveis" userId="b5a1e1f8-17e0-4134-882d-9125f01d0be5" providerId="ADAL" clId="{8997133E-FF96-41DB-BDF7-2A6D83A59622}" dt="2022-09-08T02:35:35.504" v="5794" actId="478"/>
          <ac:spMkLst>
            <pc:docMk/>
            <pc:sldMk cId="1425803451" sldId="486"/>
            <ac:spMk id="16" creationId="{F0888DAC-1AA8-4FE6-AFCC-98766C4A2B76}"/>
          </ac:spMkLst>
        </pc:spChg>
        <pc:spChg chg="add del mod">
          <ac:chgData name="Lam, Jarveis" userId="b5a1e1f8-17e0-4134-882d-9125f01d0be5" providerId="ADAL" clId="{8997133E-FF96-41DB-BDF7-2A6D83A59622}" dt="2022-09-08T02:35:35.504" v="5794" actId="478"/>
          <ac:spMkLst>
            <pc:docMk/>
            <pc:sldMk cId="1425803451" sldId="486"/>
            <ac:spMk id="17" creationId="{3491DCBE-FC31-4E32-A3C0-FE998CE4FAFE}"/>
          </ac:spMkLst>
        </pc:spChg>
        <pc:spChg chg="add mod">
          <ac:chgData name="Lam, Jarveis" userId="b5a1e1f8-17e0-4134-882d-9125f01d0be5" providerId="ADAL" clId="{8997133E-FF96-41DB-BDF7-2A6D83A59622}" dt="2022-09-08T02:48:17.416" v="5979" actId="1076"/>
          <ac:spMkLst>
            <pc:docMk/>
            <pc:sldMk cId="1425803451" sldId="486"/>
            <ac:spMk id="18" creationId="{8349A299-4CC2-4057-BF12-1922365E1DB4}"/>
          </ac:spMkLst>
        </pc:spChg>
        <pc:spChg chg="add mod">
          <ac:chgData name="Lam, Jarveis" userId="b5a1e1f8-17e0-4134-882d-9125f01d0be5" providerId="ADAL" clId="{8997133E-FF96-41DB-BDF7-2A6D83A59622}" dt="2022-09-08T02:48:17.416" v="5979" actId="1076"/>
          <ac:spMkLst>
            <pc:docMk/>
            <pc:sldMk cId="1425803451" sldId="486"/>
            <ac:spMk id="19" creationId="{556133F5-A92F-4E2B-ABAB-CFF441C07989}"/>
          </ac:spMkLst>
        </pc:spChg>
        <pc:spChg chg="add mod">
          <ac:chgData name="Lam, Jarveis" userId="b5a1e1f8-17e0-4134-882d-9125f01d0be5" providerId="ADAL" clId="{8997133E-FF96-41DB-BDF7-2A6D83A59622}" dt="2022-09-08T02:48:17.416" v="5979" actId="1076"/>
          <ac:spMkLst>
            <pc:docMk/>
            <pc:sldMk cId="1425803451" sldId="486"/>
            <ac:spMk id="20" creationId="{B29864E7-2957-48DA-8A50-30D22984086E}"/>
          </ac:spMkLst>
        </pc:spChg>
        <pc:spChg chg="add del mod">
          <ac:chgData name="Lam, Jarveis" userId="b5a1e1f8-17e0-4134-882d-9125f01d0be5" providerId="ADAL" clId="{8997133E-FF96-41DB-BDF7-2A6D83A59622}" dt="2022-09-08T02:36:42.587" v="5803" actId="478"/>
          <ac:spMkLst>
            <pc:docMk/>
            <pc:sldMk cId="1425803451" sldId="486"/>
            <ac:spMk id="21" creationId="{AF4BDD2F-B049-4792-A0E5-15FB082E9C3E}"/>
          </ac:spMkLst>
        </pc:spChg>
        <pc:spChg chg="add mod">
          <ac:chgData name="Lam, Jarveis" userId="b5a1e1f8-17e0-4134-882d-9125f01d0be5" providerId="ADAL" clId="{8997133E-FF96-41DB-BDF7-2A6D83A59622}" dt="2022-09-08T02:48:17.416" v="5979" actId="1076"/>
          <ac:spMkLst>
            <pc:docMk/>
            <pc:sldMk cId="1425803451" sldId="486"/>
            <ac:spMk id="22" creationId="{ED19518D-BE88-4386-BAB1-175DE8A169C9}"/>
          </ac:spMkLst>
        </pc:spChg>
        <pc:spChg chg="add mod">
          <ac:chgData name="Lam, Jarveis" userId="b5a1e1f8-17e0-4134-882d-9125f01d0be5" providerId="ADAL" clId="{8997133E-FF96-41DB-BDF7-2A6D83A59622}" dt="2022-09-08T02:48:17.416" v="5979" actId="1076"/>
          <ac:spMkLst>
            <pc:docMk/>
            <pc:sldMk cId="1425803451" sldId="486"/>
            <ac:spMk id="23" creationId="{4AA6E60A-BBB8-4E9E-B5CD-D9F7CA5EC7A0}"/>
          </ac:spMkLst>
        </pc:spChg>
        <pc:spChg chg="add mod">
          <ac:chgData name="Lam, Jarveis" userId="b5a1e1f8-17e0-4134-882d-9125f01d0be5" providerId="ADAL" clId="{8997133E-FF96-41DB-BDF7-2A6D83A59622}" dt="2022-09-08T02:48:17.416" v="5979" actId="1076"/>
          <ac:spMkLst>
            <pc:docMk/>
            <pc:sldMk cId="1425803451" sldId="486"/>
            <ac:spMk id="24" creationId="{DFE5DA72-6FF8-4A28-B1AA-552C57CAA102}"/>
          </ac:spMkLst>
        </pc:spChg>
        <pc:spChg chg="add mod">
          <ac:chgData name="Lam, Jarveis" userId="b5a1e1f8-17e0-4134-882d-9125f01d0be5" providerId="ADAL" clId="{8997133E-FF96-41DB-BDF7-2A6D83A59622}" dt="2022-09-08T02:48:17.416" v="5979" actId="1076"/>
          <ac:spMkLst>
            <pc:docMk/>
            <pc:sldMk cId="1425803451" sldId="486"/>
            <ac:spMk id="25" creationId="{C5F20935-8BF6-4B56-B8F0-2BC985974A6C}"/>
          </ac:spMkLst>
        </pc:spChg>
        <pc:spChg chg="add mod">
          <ac:chgData name="Lam, Jarveis" userId="b5a1e1f8-17e0-4134-882d-9125f01d0be5" providerId="ADAL" clId="{8997133E-FF96-41DB-BDF7-2A6D83A59622}" dt="2022-09-08T02:48:17.416" v="5979" actId="1076"/>
          <ac:spMkLst>
            <pc:docMk/>
            <pc:sldMk cId="1425803451" sldId="486"/>
            <ac:spMk id="26" creationId="{03535549-6A11-44DA-A5B4-007B3E5C3770}"/>
          </ac:spMkLst>
        </pc:spChg>
        <pc:spChg chg="add mod">
          <ac:chgData name="Lam, Jarveis" userId="b5a1e1f8-17e0-4134-882d-9125f01d0be5" providerId="ADAL" clId="{8997133E-FF96-41DB-BDF7-2A6D83A59622}" dt="2022-09-08T02:48:17.416" v="5979" actId="1076"/>
          <ac:spMkLst>
            <pc:docMk/>
            <pc:sldMk cId="1425803451" sldId="486"/>
            <ac:spMk id="27" creationId="{A9DC8285-B2F6-449C-AC49-67FC8B6F10F3}"/>
          </ac:spMkLst>
        </pc:spChg>
        <pc:spChg chg="add mod">
          <ac:chgData name="Lam, Jarveis" userId="b5a1e1f8-17e0-4134-882d-9125f01d0be5" providerId="ADAL" clId="{8997133E-FF96-41DB-BDF7-2A6D83A59622}" dt="2022-09-08T02:48:17.416" v="5979" actId="1076"/>
          <ac:spMkLst>
            <pc:docMk/>
            <pc:sldMk cId="1425803451" sldId="486"/>
            <ac:spMk id="28" creationId="{89B4E1EA-6E7E-40C2-B86B-B0E121EAECAC}"/>
          </ac:spMkLst>
        </pc:spChg>
        <pc:spChg chg="add mod">
          <ac:chgData name="Lam, Jarveis" userId="b5a1e1f8-17e0-4134-882d-9125f01d0be5" providerId="ADAL" clId="{8997133E-FF96-41DB-BDF7-2A6D83A59622}" dt="2022-09-08T02:48:17.416" v="5979" actId="1076"/>
          <ac:spMkLst>
            <pc:docMk/>
            <pc:sldMk cId="1425803451" sldId="486"/>
            <ac:spMk id="29" creationId="{B933A2BE-4D3E-4597-A0D3-B80A91C889FA}"/>
          </ac:spMkLst>
        </pc:spChg>
        <pc:graphicFrameChg chg="del">
          <ac:chgData name="Lam, Jarveis" userId="b5a1e1f8-17e0-4134-882d-9125f01d0be5" providerId="ADAL" clId="{8997133E-FF96-41DB-BDF7-2A6D83A59622}" dt="2022-08-31T07:05:21.893" v="5459" actId="478"/>
          <ac:graphicFrameMkLst>
            <pc:docMk/>
            <pc:sldMk cId="1425803451" sldId="486"/>
            <ac:graphicFrameMk id="3" creationId="{6B8389E3-B05A-4F43-9DCB-0E3631CEF6BC}"/>
          </ac:graphicFrameMkLst>
        </pc:graphicFrameChg>
        <pc:cxnChg chg="add del mod">
          <ac:chgData name="Lam, Jarveis" userId="b5a1e1f8-17e0-4134-882d-9125f01d0be5" providerId="ADAL" clId="{8997133E-FF96-41DB-BDF7-2A6D83A59622}" dt="2022-09-08T02:26:05.683" v="5673" actId="11529"/>
          <ac:cxnSpMkLst>
            <pc:docMk/>
            <pc:sldMk cId="1425803451" sldId="486"/>
            <ac:cxnSpMk id="12" creationId="{ED92975D-214F-4FC5-AD05-98A0AC1902FC}"/>
          </ac:cxnSpMkLst>
        </pc:cxnChg>
      </pc:sldChg>
      <pc:sldChg chg="addSp delSp modSp add mod modNotesTx">
        <pc:chgData name="Lam, Jarveis" userId="b5a1e1f8-17e0-4134-882d-9125f01d0be5" providerId="ADAL" clId="{8997133E-FF96-41DB-BDF7-2A6D83A59622}" dt="2022-09-08T06:37:53.189" v="7330" actId="20577"/>
        <pc:sldMkLst>
          <pc:docMk/>
          <pc:sldMk cId="51920472" sldId="487"/>
        </pc:sldMkLst>
        <pc:spChg chg="mod">
          <ac:chgData name="Lam, Jarveis" userId="b5a1e1f8-17e0-4134-882d-9125f01d0be5" providerId="ADAL" clId="{8997133E-FF96-41DB-BDF7-2A6D83A59622}" dt="2022-09-08T06:36:04.607" v="7195"/>
          <ac:spMkLst>
            <pc:docMk/>
            <pc:sldMk cId="51920472" sldId="487"/>
            <ac:spMk id="2" creationId="{BE1E7431-DCF1-244A-85B6-C2DBF67D7287}"/>
          </ac:spMkLst>
        </pc:spChg>
        <pc:spChg chg="del">
          <ac:chgData name="Lam, Jarveis" userId="b5a1e1f8-17e0-4134-882d-9125f01d0be5" providerId="ADAL" clId="{8997133E-FF96-41DB-BDF7-2A6D83A59622}" dt="2022-09-08T06:35:38.551" v="7188" actId="478"/>
          <ac:spMkLst>
            <pc:docMk/>
            <pc:sldMk cId="51920472" sldId="487"/>
            <ac:spMk id="4" creationId="{3D8DEEE7-7F25-164D-A104-A661C44C0B65}"/>
          </ac:spMkLst>
        </pc:spChg>
        <pc:spChg chg="del">
          <ac:chgData name="Lam, Jarveis" userId="b5a1e1f8-17e0-4134-882d-9125f01d0be5" providerId="ADAL" clId="{8997133E-FF96-41DB-BDF7-2A6D83A59622}" dt="2022-09-08T06:35:38.551" v="7188" actId="478"/>
          <ac:spMkLst>
            <pc:docMk/>
            <pc:sldMk cId="51920472" sldId="487"/>
            <ac:spMk id="5" creationId="{853772A0-72FF-5640-9CD7-0537153D29A5}"/>
          </ac:spMkLst>
        </pc:spChg>
        <pc:spChg chg="add del mod">
          <ac:chgData name="Lam, Jarveis" userId="b5a1e1f8-17e0-4134-882d-9125f01d0be5" providerId="ADAL" clId="{8997133E-FF96-41DB-BDF7-2A6D83A59622}" dt="2022-09-08T06:35:46.801" v="7193"/>
          <ac:spMkLst>
            <pc:docMk/>
            <pc:sldMk cId="51920472" sldId="487"/>
            <ac:spMk id="8" creationId="{7FE82E9C-0A16-4837-BEA6-E436E72F7E7C}"/>
          </ac:spMkLst>
        </pc:spChg>
        <pc:spChg chg="mod">
          <ac:chgData name="Lam, Jarveis" userId="b5a1e1f8-17e0-4134-882d-9125f01d0be5" providerId="ADAL" clId="{8997133E-FF96-41DB-BDF7-2A6D83A59622}" dt="2022-09-08T06:37:53.189" v="7330" actId="20577"/>
          <ac:spMkLst>
            <pc:docMk/>
            <pc:sldMk cId="51920472" sldId="487"/>
            <ac:spMk id="9" creationId="{E1462831-B6CB-334A-934E-3C74E2EF87F9}"/>
          </ac:spMkLst>
        </pc:spChg>
        <pc:spChg chg="add del mod">
          <ac:chgData name="Lam, Jarveis" userId="b5a1e1f8-17e0-4134-882d-9125f01d0be5" providerId="ADAL" clId="{8997133E-FF96-41DB-BDF7-2A6D83A59622}" dt="2022-09-08T06:35:36.988" v="7187"/>
          <ac:spMkLst>
            <pc:docMk/>
            <pc:sldMk cId="51920472" sldId="487"/>
            <ac:spMk id="11" creationId="{98A31FED-0170-4382-A03A-5CBBF945835B}"/>
          </ac:spMkLst>
        </pc:spChg>
        <pc:spChg chg="add del mod">
          <ac:chgData name="Lam, Jarveis" userId="b5a1e1f8-17e0-4134-882d-9125f01d0be5" providerId="ADAL" clId="{8997133E-FF96-41DB-BDF7-2A6D83A59622}" dt="2022-09-08T06:35:36.988" v="7187"/>
          <ac:spMkLst>
            <pc:docMk/>
            <pc:sldMk cId="51920472" sldId="487"/>
            <ac:spMk id="13" creationId="{80F7F348-24E6-40B0-B240-3662E04FD486}"/>
          </ac:spMkLst>
        </pc:spChg>
        <pc:spChg chg="add del mod">
          <ac:chgData name="Lam, Jarveis" userId="b5a1e1f8-17e0-4134-882d-9125f01d0be5" providerId="ADAL" clId="{8997133E-FF96-41DB-BDF7-2A6D83A59622}" dt="2022-09-08T06:35:54.498" v="7194"/>
          <ac:spMkLst>
            <pc:docMk/>
            <pc:sldMk cId="51920472" sldId="487"/>
            <ac:spMk id="15" creationId="{FB145734-9F8B-456D-94FE-1D0E971416F7}"/>
          </ac:spMkLst>
        </pc:spChg>
        <pc:spChg chg="add del mod">
          <ac:chgData name="Lam, Jarveis" userId="b5a1e1f8-17e0-4134-882d-9125f01d0be5" providerId="ADAL" clId="{8997133E-FF96-41DB-BDF7-2A6D83A59622}" dt="2022-09-08T06:35:39.603" v="7190"/>
          <ac:spMkLst>
            <pc:docMk/>
            <pc:sldMk cId="51920472" sldId="487"/>
            <ac:spMk id="16" creationId="{D6517BE1-17E4-479F-83DA-8357D06E7BE1}"/>
          </ac:spMkLst>
        </pc:spChg>
        <pc:spChg chg="add del mod">
          <ac:chgData name="Lam, Jarveis" userId="b5a1e1f8-17e0-4134-882d-9125f01d0be5" providerId="ADAL" clId="{8997133E-FF96-41DB-BDF7-2A6D83A59622}" dt="2022-09-08T06:35:39.603" v="7190"/>
          <ac:spMkLst>
            <pc:docMk/>
            <pc:sldMk cId="51920472" sldId="487"/>
            <ac:spMk id="17" creationId="{6EF03DED-A713-4797-B15B-5A24CCAC46E4}"/>
          </ac:spMkLst>
        </pc:spChg>
      </pc:sldChg>
    </pc:docChg>
  </pc:docChgLst>
  <pc:docChgLst>
    <pc:chgData name="Tng, Yee Fong" userId="5f5a875d-ab90-4e91-920a-9d72a39e7f79" providerId="ADAL" clId="{11B74489-9CF3-46B7-A1D6-FC995A72C9D6}"/>
    <pc:docChg chg="undo redo custSel addSld delSld modSld">
      <pc:chgData name="Tng, Yee Fong" userId="5f5a875d-ab90-4e91-920a-9d72a39e7f79" providerId="ADAL" clId="{11B74489-9CF3-46B7-A1D6-FC995A72C9D6}" dt="2022-09-08T05:57:15.189" v="4402" actId="14100"/>
      <pc:docMkLst>
        <pc:docMk/>
      </pc:docMkLst>
      <pc:sldChg chg="addSp delSp modSp mod">
        <pc:chgData name="Tng, Yee Fong" userId="5f5a875d-ab90-4e91-920a-9d72a39e7f79" providerId="ADAL" clId="{11B74489-9CF3-46B7-A1D6-FC995A72C9D6}" dt="2022-08-17T03:53:06.974" v="2340" actId="478"/>
        <pc:sldMkLst>
          <pc:docMk/>
          <pc:sldMk cId="2620430407" sldId="261"/>
        </pc:sldMkLst>
        <pc:spChg chg="mod">
          <ac:chgData name="Tng, Yee Fong" userId="5f5a875d-ab90-4e91-920a-9d72a39e7f79" providerId="ADAL" clId="{11B74489-9CF3-46B7-A1D6-FC995A72C9D6}" dt="2022-08-17T02:56:00.350" v="1571" actId="20577"/>
          <ac:spMkLst>
            <pc:docMk/>
            <pc:sldMk cId="2620430407" sldId="261"/>
            <ac:spMk id="2" creationId="{BD4A7CEC-4BC7-8B44-8AAD-172C8820B047}"/>
          </ac:spMkLst>
        </pc:spChg>
        <pc:spChg chg="del">
          <ac:chgData name="Tng, Yee Fong" userId="5f5a875d-ab90-4e91-920a-9d72a39e7f79" providerId="ADAL" clId="{11B74489-9CF3-46B7-A1D6-FC995A72C9D6}" dt="2022-08-17T02:56:05.767" v="1572" actId="478"/>
          <ac:spMkLst>
            <pc:docMk/>
            <pc:sldMk cId="2620430407" sldId="261"/>
            <ac:spMk id="3" creationId="{14B068C6-3B4E-984E-B8EB-8ED3C08F3F78}"/>
          </ac:spMkLst>
        </pc:spChg>
        <pc:spChg chg="del mod">
          <ac:chgData name="Tng, Yee Fong" userId="5f5a875d-ab90-4e91-920a-9d72a39e7f79" providerId="ADAL" clId="{11B74489-9CF3-46B7-A1D6-FC995A72C9D6}" dt="2022-08-17T02:56:08.138" v="1573" actId="478"/>
          <ac:spMkLst>
            <pc:docMk/>
            <pc:sldMk cId="2620430407" sldId="261"/>
            <ac:spMk id="4" creationId="{0A4B7240-32F3-C64A-A76E-AD1BA9F20EB9}"/>
          </ac:spMkLst>
        </pc:spChg>
        <pc:spChg chg="del mod ord">
          <ac:chgData name="Tng, Yee Fong" userId="5f5a875d-ab90-4e91-920a-9d72a39e7f79" providerId="ADAL" clId="{11B74489-9CF3-46B7-A1D6-FC995A72C9D6}" dt="2022-08-17T02:47:24.996" v="801" actId="478"/>
          <ac:spMkLst>
            <pc:docMk/>
            <pc:sldMk cId="2620430407" sldId="261"/>
            <ac:spMk id="9" creationId="{888F39F9-3118-4F28-BA5E-13F760C28858}"/>
          </ac:spMkLst>
        </pc:spChg>
        <pc:spChg chg="del">
          <ac:chgData name="Tng, Yee Fong" userId="5f5a875d-ab90-4e91-920a-9d72a39e7f79" providerId="ADAL" clId="{11B74489-9CF3-46B7-A1D6-FC995A72C9D6}" dt="2022-08-17T03:53:03.933" v="2338" actId="478"/>
          <ac:spMkLst>
            <pc:docMk/>
            <pc:sldMk cId="2620430407" sldId="261"/>
            <ac:spMk id="12" creationId="{AF91A6D2-964E-B349-BE29-92EC69D22168}"/>
          </ac:spMkLst>
        </pc:spChg>
        <pc:spChg chg="add del mod">
          <ac:chgData name="Tng, Yee Fong" userId="5f5a875d-ab90-4e91-920a-9d72a39e7f79" providerId="ADAL" clId="{11B74489-9CF3-46B7-A1D6-FC995A72C9D6}" dt="2022-08-17T02:57:51.154" v="1581" actId="478"/>
          <ac:spMkLst>
            <pc:docMk/>
            <pc:sldMk cId="2620430407" sldId="261"/>
            <ac:spMk id="15" creationId="{30F21AB9-0944-4692-8E96-5A4F20821B28}"/>
          </ac:spMkLst>
        </pc:spChg>
        <pc:spChg chg="add del mod">
          <ac:chgData name="Tng, Yee Fong" userId="5f5a875d-ab90-4e91-920a-9d72a39e7f79" providerId="ADAL" clId="{11B74489-9CF3-46B7-A1D6-FC995A72C9D6}" dt="2022-08-17T02:57:49.489" v="1580" actId="478"/>
          <ac:spMkLst>
            <pc:docMk/>
            <pc:sldMk cId="2620430407" sldId="261"/>
            <ac:spMk id="17" creationId="{B6358BF1-0136-449E-B92B-AE7F38192BA8}"/>
          </ac:spMkLst>
        </pc:spChg>
        <pc:spChg chg="add del">
          <ac:chgData name="Tng, Yee Fong" userId="5f5a875d-ab90-4e91-920a-9d72a39e7f79" providerId="ADAL" clId="{11B74489-9CF3-46B7-A1D6-FC995A72C9D6}" dt="2022-08-17T02:57:23.199" v="1577" actId="478"/>
          <ac:spMkLst>
            <pc:docMk/>
            <pc:sldMk cId="2620430407" sldId="261"/>
            <ac:spMk id="19" creationId="{3D68940F-D46F-43E5-A42C-3BAF84A8B238}"/>
          </ac:spMkLst>
        </pc:spChg>
        <pc:spChg chg="add del">
          <ac:chgData name="Tng, Yee Fong" userId="5f5a875d-ab90-4e91-920a-9d72a39e7f79" providerId="ADAL" clId="{11B74489-9CF3-46B7-A1D6-FC995A72C9D6}" dt="2022-08-17T02:57:25.733" v="1579" actId="478"/>
          <ac:spMkLst>
            <pc:docMk/>
            <pc:sldMk cId="2620430407" sldId="261"/>
            <ac:spMk id="21" creationId="{5287DB32-29BE-48D3-A151-D91C9F9FECB0}"/>
          </ac:spMkLst>
        </pc:spChg>
        <pc:spChg chg="add mod">
          <ac:chgData name="Tng, Yee Fong" userId="5f5a875d-ab90-4e91-920a-9d72a39e7f79" providerId="ADAL" clId="{11B74489-9CF3-46B7-A1D6-FC995A72C9D6}" dt="2022-08-17T03:01:06.322" v="1660" actId="207"/>
          <ac:spMkLst>
            <pc:docMk/>
            <pc:sldMk cId="2620430407" sldId="261"/>
            <ac:spMk id="22" creationId="{CBC854E7-574E-450F-8179-6EC975A7FAEC}"/>
          </ac:spMkLst>
        </pc:spChg>
        <pc:spChg chg="add mod">
          <ac:chgData name="Tng, Yee Fong" userId="5f5a875d-ab90-4e91-920a-9d72a39e7f79" providerId="ADAL" clId="{11B74489-9CF3-46B7-A1D6-FC995A72C9D6}" dt="2022-08-17T03:08:26.816" v="1741" actId="1038"/>
          <ac:spMkLst>
            <pc:docMk/>
            <pc:sldMk cId="2620430407" sldId="261"/>
            <ac:spMk id="25" creationId="{0E6DC887-CE36-4D4E-9784-DEA14A23F729}"/>
          </ac:spMkLst>
        </pc:spChg>
        <pc:spChg chg="add mod">
          <ac:chgData name="Tng, Yee Fong" userId="5f5a875d-ab90-4e91-920a-9d72a39e7f79" providerId="ADAL" clId="{11B74489-9CF3-46B7-A1D6-FC995A72C9D6}" dt="2022-08-17T03:11:10.659" v="1993" actId="255"/>
          <ac:spMkLst>
            <pc:docMk/>
            <pc:sldMk cId="2620430407" sldId="261"/>
            <ac:spMk id="32" creationId="{11762139-D15B-4277-8D50-FD12121D33DA}"/>
          </ac:spMkLst>
        </pc:spChg>
        <pc:spChg chg="add del mod">
          <ac:chgData name="Tng, Yee Fong" userId="5f5a875d-ab90-4e91-920a-9d72a39e7f79" providerId="ADAL" clId="{11B74489-9CF3-46B7-A1D6-FC995A72C9D6}" dt="2022-08-17T03:09:49.798" v="1947" actId="404"/>
          <ac:spMkLst>
            <pc:docMk/>
            <pc:sldMk cId="2620430407" sldId="261"/>
            <ac:spMk id="33" creationId="{F3D352A1-D5B6-4F2E-8CB9-3547ED1C4273}"/>
          </ac:spMkLst>
        </pc:spChg>
        <pc:spChg chg="add mod">
          <ac:chgData name="Tng, Yee Fong" userId="5f5a875d-ab90-4e91-920a-9d72a39e7f79" providerId="ADAL" clId="{11B74489-9CF3-46B7-A1D6-FC995A72C9D6}" dt="2022-08-17T03:12:47.163" v="2072" actId="404"/>
          <ac:spMkLst>
            <pc:docMk/>
            <pc:sldMk cId="2620430407" sldId="261"/>
            <ac:spMk id="41" creationId="{301E47DA-FDA0-4194-A75D-127E966579EC}"/>
          </ac:spMkLst>
        </pc:spChg>
        <pc:spChg chg="add mod">
          <ac:chgData name="Tng, Yee Fong" userId="5f5a875d-ab90-4e91-920a-9d72a39e7f79" providerId="ADAL" clId="{11B74489-9CF3-46B7-A1D6-FC995A72C9D6}" dt="2022-08-17T03:15:10.078" v="2109" actId="20577"/>
          <ac:spMkLst>
            <pc:docMk/>
            <pc:sldMk cId="2620430407" sldId="261"/>
            <ac:spMk id="52" creationId="{8B56B7EA-A011-4D86-936C-82F1E9FD1076}"/>
          </ac:spMkLst>
        </pc:spChg>
        <pc:spChg chg="add mod">
          <ac:chgData name="Tng, Yee Fong" userId="5f5a875d-ab90-4e91-920a-9d72a39e7f79" providerId="ADAL" clId="{11B74489-9CF3-46B7-A1D6-FC995A72C9D6}" dt="2022-08-17T03:15:37.097" v="2152" actId="1076"/>
          <ac:spMkLst>
            <pc:docMk/>
            <pc:sldMk cId="2620430407" sldId="261"/>
            <ac:spMk id="55" creationId="{50F0BE21-E58B-40DC-ADCE-5B5863D500A4}"/>
          </ac:spMkLst>
        </pc:spChg>
        <pc:spChg chg="add mod">
          <ac:chgData name="Tng, Yee Fong" userId="5f5a875d-ab90-4e91-920a-9d72a39e7f79" providerId="ADAL" clId="{11B74489-9CF3-46B7-A1D6-FC995A72C9D6}" dt="2022-08-17T03:16:15.946" v="2170" actId="20577"/>
          <ac:spMkLst>
            <pc:docMk/>
            <pc:sldMk cId="2620430407" sldId="261"/>
            <ac:spMk id="60" creationId="{E478074E-4D3B-4534-B691-6DEBEDA86773}"/>
          </ac:spMkLst>
        </pc:spChg>
        <pc:spChg chg="add mod">
          <ac:chgData name="Tng, Yee Fong" userId="5f5a875d-ab90-4e91-920a-9d72a39e7f79" providerId="ADAL" clId="{11B74489-9CF3-46B7-A1D6-FC995A72C9D6}" dt="2022-08-17T03:17:13.989" v="2186" actId="1076"/>
          <ac:spMkLst>
            <pc:docMk/>
            <pc:sldMk cId="2620430407" sldId="261"/>
            <ac:spMk id="65" creationId="{193CDF2F-F95F-4A3A-B0C4-AE31FEF9CF00}"/>
          </ac:spMkLst>
        </pc:spChg>
        <pc:spChg chg="add mod">
          <ac:chgData name="Tng, Yee Fong" userId="5f5a875d-ab90-4e91-920a-9d72a39e7f79" providerId="ADAL" clId="{11B74489-9CF3-46B7-A1D6-FC995A72C9D6}" dt="2022-08-17T03:17:24.213" v="2193" actId="20577"/>
          <ac:spMkLst>
            <pc:docMk/>
            <pc:sldMk cId="2620430407" sldId="261"/>
            <ac:spMk id="66" creationId="{629DD86D-F566-4A85-91EB-D05E512CBA4C}"/>
          </ac:spMkLst>
        </pc:spChg>
        <pc:spChg chg="add mod">
          <ac:chgData name="Tng, Yee Fong" userId="5f5a875d-ab90-4e91-920a-9d72a39e7f79" providerId="ADAL" clId="{11B74489-9CF3-46B7-A1D6-FC995A72C9D6}" dt="2022-08-17T03:17:49.619" v="2207" actId="1038"/>
          <ac:spMkLst>
            <pc:docMk/>
            <pc:sldMk cId="2620430407" sldId="261"/>
            <ac:spMk id="67" creationId="{BBA7665E-E626-4BAF-A671-8D3D1FFEF762}"/>
          </ac:spMkLst>
        </pc:spChg>
        <pc:spChg chg="add mod">
          <ac:chgData name="Tng, Yee Fong" userId="5f5a875d-ab90-4e91-920a-9d72a39e7f79" providerId="ADAL" clId="{11B74489-9CF3-46B7-A1D6-FC995A72C9D6}" dt="2022-08-17T03:18:04.912" v="2224" actId="1035"/>
          <ac:spMkLst>
            <pc:docMk/>
            <pc:sldMk cId="2620430407" sldId="261"/>
            <ac:spMk id="68" creationId="{9311F9ED-1BDA-4F84-8EBE-D96C70E9C276}"/>
          </ac:spMkLst>
        </pc:spChg>
        <pc:spChg chg="add mod">
          <ac:chgData name="Tng, Yee Fong" userId="5f5a875d-ab90-4e91-920a-9d72a39e7f79" providerId="ADAL" clId="{11B74489-9CF3-46B7-A1D6-FC995A72C9D6}" dt="2022-08-17T03:19:33.753" v="2314" actId="1076"/>
          <ac:spMkLst>
            <pc:docMk/>
            <pc:sldMk cId="2620430407" sldId="261"/>
            <ac:spMk id="69" creationId="{AF79AAA8-7100-4748-A174-6619BD82CA93}"/>
          </ac:spMkLst>
        </pc:spChg>
        <pc:spChg chg="add del mod">
          <ac:chgData name="Tng, Yee Fong" userId="5f5a875d-ab90-4e91-920a-9d72a39e7f79" providerId="ADAL" clId="{11B74489-9CF3-46B7-A1D6-FC995A72C9D6}" dt="2022-08-17T03:53:06.974" v="2340" actId="478"/>
          <ac:spMkLst>
            <pc:docMk/>
            <pc:sldMk cId="2620430407" sldId="261"/>
            <ac:spMk id="71" creationId="{49B1B16C-0EFC-4ADC-BF23-D7659B622F2F}"/>
          </ac:spMkLst>
        </pc:spChg>
        <pc:picChg chg="add del mod">
          <ac:chgData name="Tng, Yee Fong" userId="5f5a875d-ab90-4e91-920a-9d72a39e7f79" providerId="ADAL" clId="{11B74489-9CF3-46B7-A1D6-FC995A72C9D6}" dt="2022-08-17T02:56:09.681" v="1575" actId="478"/>
          <ac:picMkLst>
            <pc:docMk/>
            <pc:sldMk cId="2620430407" sldId="261"/>
            <ac:picMk id="6" creationId="{3DF3B0F5-CAA5-406B-B81F-E7F03D35A2B4}"/>
          </ac:picMkLst>
        </pc:picChg>
        <pc:picChg chg="del">
          <ac:chgData name="Tng, Yee Fong" userId="5f5a875d-ab90-4e91-920a-9d72a39e7f79" providerId="ADAL" clId="{11B74489-9CF3-46B7-A1D6-FC995A72C9D6}" dt="2022-08-17T02:46:15.918" v="788" actId="478"/>
          <ac:picMkLst>
            <pc:docMk/>
            <pc:sldMk cId="2620430407" sldId="261"/>
            <ac:picMk id="8" creationId="{878DC944-5A24-47EE-A6F1-6D716A64E8FD}"/>
          </ac:picMkLst>
        </pc:picChg>
        <pc:picChg chg="add del mod">
          <ac:chgData name="Tng, Yee Fong" userId="5f5a875d-ab90-4e91-920a-9d72a39e7f79" providerId="ADAL" clId="{11B74489-9CF3-46B7-A1D6-FC995A72C9D6}" dt="2022-08-17T02:54:49.268" v="1525" actId="478"/>
          <ac:picMkLst>
            <pc:docMk/>
            <pc:sldMk cId="2620430407" sldId="261"/>
            <ac:picMk id="10" creationId="{9287FB94-B483-45F2-B879-19814EC72162}"/>
          </ac:picMkLst>
        </pc:picChg>
        <pc:picChg chg="add del">
          <ac:chgData name="Tng, Yee Fong" userId="5f5a875d-ab90-4e91-920a-9d72a39e7f79" providerId="ADAL" clId="{11B74489-9CF3-46B7-A1D6-FC995A72C9D6}" dt="2022-08-17T02:55:54.999" v="1562" actId="22"/>
          <ac:picMkLst>
            <pc:docMk/>
            <pc:sldMk cId="2620430407" sldId="261"/>
            <ac:picMk id="13" creationId="{FCCC1A89-E025-48E0-95C1-9C9E7190A26A}"/>
          </ac:picMkLst>
        </pc:picChg>
        <pc:cxnChg chg="add del mod">
          <ac:chgData name="Tng, Yee Fong" userId="5f5a875d-ab90-4e91-920a-9d72a39e7f79" providerId="ADAL" clId="{11B74489-9CF3-46B7-A1D6-FC995A72C9D6}" dt="2022-08-17T03:08:29.537" v="1742" actId="478"/>
          <ac:cxnSpMkLst>
            <pc:docMk/>
            <pc:sldMk cId="2620430407" sldId="261"/>
            <ac:cxnSpMk id="24" creationId="{B32DB03C-16F5-4234-99FC-F1257D0A1111}"/>
          </ac:cxnSpMkLst>
        </pc:cxnChg>
        <pc:cxnChg chg="add mod">
          <ac:chgData name="Tng, Yee Fong" userId="5f5a875d-ab90-4e91-920a-9d72a39e7f79" providerId="ADAL" clId="{11B74489-9CF3-46B7-A1D6-FC995A72C9D6}" dt="2022-08-17T03:08:26.816" v="1741" actId="1038"/>
          <ac:cxnSpMkLst>
            <pc:docMk/>
            <pc:sldMk cId="2620430407" sldId="261"/>
            <ac:cxnSpMk id="30" creationId="{E378F7FF-C723-465A-A055-744DA1FA46CC}"/>
          </ac:cxnSpMkLst>
        </pc:cxnChg>
        <pc:cxnChg chg="add mod">
          <ac:chgData name="Tng, Yee Fong" userId="5f5a875d-ab90-4e91-920a-9d72a39e7f79" providerId="ADAL" clId="{11B74489-9CF3-46B7-A1D6-FC995A72C9D6}" dt="2022-08-17T03:09:14.325" v="1869" actId="478"/>
          <ac:cxnSpMkLst>
            <pc:docMk/>
            <pc:sldMk cId="2620430407" sldId="261"/>
            <ac:cxnSpMk id="35" creationId="{1306DB6B-69ED-4883-95C6-A61E9D8AA322}"/>
          </ac:cxnSpMkLst>
        </pc:cxnChg>
        <pc:cxnChg chg="add mod">
          <ac:chgData name="Tng, Yee Fong" userId="5f5a875d-ab90-4e91-920a-9d72a39e7f79" providerId="ADAL" clId="{11B74489-9CF3-46B7-A1D6-FC995A72C9D6}" dt="2022-08-17T03:09:14.325" v="1869" actId="478"/>
          <ac:cxnSpMkLst>
            <pc:docMk/>
            <pc:sldMk cId="2620430407" sldId="261"/>
            <ac:cxnSpMk id="37" creationId="{C8D39700-ECF6-4F23-BBF0-03BE81EDF304}"/>
          </ac:cxnSpMkLst>
        </pc:cxnChg>
        <pc:cxnChg chg="add">
          <ac:chgData name="Tng, Yee Fong" userId="5f5a875d-ab90-4e91-920a-9d72a39e7f79" providerId="ADAL" clId="{11B74489-9CF3-46B7-A1D6-FC995A72C9D6}" dt="2022-08-17T03:11:30.078" v="1996" actId="11529"/>
          <ac:cxnSpMkLst>
            <pc:docMk/>
            <pc:sldMk cId="2620430407" sldId="261"/>
            <ac:cxnSpMk id="43" creationId="{6F7FD2C2-9946-484E-80CE-292A9D87BED5}"/>
          </ac:cxnSpMkLst>
        </pc:cxnChg>
        <pc:cxnChg chg="add del mod">
          <ac:chgData name="Tng, Yee Fong" userId="5f5a875d-ab90-4e91-920a-9d72a39e7f79" providerId="ADAL" clId="{11B74489-9CF3-46B7-A1D6-FC995A72C9D6}" dt="2022-08-17T03:13:12.559" v="2074" actId="478"/>
          <ac:cxnSpMkLst>
            <pc:docMk/>
            <pc:sldMk cId="2620430407" sldId="261"/>
            <ac:cxnSpMk id="45" creationId="{05EAE81D-80F3-4F6C-AB9D-4295F20B4C6C}"/>
          </ac:cxnSpMkLst>
        </pc:cxnChg>
        <pc:cxnChg chg="add">
          <ac:chgData name="Tng, Yee Fong" userId="5f5a875d-ab90-4e91-920a-9d72a39e7f79" providerId="ADAL" clId="{11B74489-9CF3-46B7-A1D6-FC995A72C9D6}" dt="2022-08-17T03:13:28.142" v="2075" actId="11529"/>
          <ac:cxnSpMkLst>
            <pc:docMk/>
            <pc:sldMk cId="2620430407" sldId="261"/>
            <ac:cxnSpMk id="47" creationId="{50FA92E0-A70E-42DA-85CC-5887CDB01E18}"/>
          </ac:cxnSpMkLst>
        </pc:cxnChg>
        <pc:cxnChg chg="add mod">
          <ac:chgData name="Tng, Yee Fong" userId="5f5a875d-ab90-4e91-920a-9d72a39e7f79" providerId="ADAL" clId="{11B74489-9CF3-46B7-A1D6-FC995A72C9D6}" dt="2022-08-17T03:13:44.034" v="2077" actId="14100"/>
          <ac:cxnSpMkLst>
            <pc:docMk/>
            <pc:sldMk cId="2620430407" sldId="261"/>
            <ac:cxnSpMk id="49" creationId="{857C122C-5991-42DF-AAA0-3F65005DD811}"/>
          </ac:cxnSpMkLst>
        </pc:cxnChg>
        <pc:cxnChg chg="add">
          <ac:chgData name="Tng, Yee Fong" userId="5f5a875d-ab90-4e91-920a-9d72a39e7f79" providerId="ADAL" clId="{11B74489-9CF3-46B7-A1D6-FC995A72C9D6}" dt="2022-08-17T03:14:50.928" v="2081" actId="11529"/>
          <ac:cxnSpMkLst>
            <pc:docMk/>
            <pc:sldMk cId="2620430407" sldId="261"/>
            <ac:cxnSpMk id="54" creationId="{8991B4A7-6C38-4A29-B4D6-232A4265201D}"/>
          </ac:cxnSpMkLst>
        </pc:cxnChg>
        <pc:cxnChg chg="add">
          <ac:chgData name="Tng, Yee Fong" userId="5f5a875d-ab90-4e91-920a-9d72a39e7f79" providerId="ADAL" clId="{11B74489-9CF3-46B7-A1D6-FC995A72C9D6}" dt="2022-08-17T03:15:48.146" v="2153" actId="11529"/>
          <ac:cxnSpMkLst>
            <pc:docMk/>
            <pc:sldMk cId="2620430407" sldId="261"/>
            <ac:cxnSpMk id="57" creationId="{58890ABC-4DB3-4A1A-8AB6-E8865247B3E1}"/>
          </ac:cxnSpMkLst>
        </pc:cxnChg>
        <pc:cxnChg chg="add del">
          <ac:chgData name="Tng, Yee Fong" userId="5f5a875d-ab90-4e91-920a-9d72a39e7f79" providerId="ADAL" clId="{11B74489-9CF3-46B7-A1D6-FC995A72C9D6}" dt="2022-08-17T03:16:02.987" v="2155" actId="478"/>
          <ac:cxnSpMkLst>
            <pc:docMk/>
            <pc:sldMk cId="2620430407" sldId="261"/>
            <ac:cxnSpMk id="59" creationId="{9B6ED75C-3B86-4EF0-9222-64E584744A69}"/>
          </ac:cxnSpMkLst>
        </pc:cxnChg>
        <pc:cxnChg chg="add">
          <ac:chgData name="Tng, Yee Fong" userId="5f5a875d-ab90-4e91-920a-9d72a39e7f79" providerId="ADAL" clId="{11B74489-9CF3-46B7-A1D6-FC995A72C9D6}" dt="2022-08-17T03:16:26.783" v="2171" actId="11529"/>
          <ac:cxnSpMkLst>
            <pc:docMk/>
            <pc:sldMk cId="2620430407" sldId="261"/>
            <ac:cxnSpMk id="62" creationId="{E85E8BF2-CCD3-4445-9BC4-D9A27A8F58E7}"/>
          </ac:cxnSpMkLst>
        </pc:cxnChg>
        <pc:cxnChg chg="add">
          <ac:chgData name="Tng, Yee Fong" userId="5f5a875d-ab90-4e91-920a-9d72a39e7f79" providerId="ADAL" clId="{11B74489-9CF3-46B7-A1D6-FC995A72C9D6}" dt="2022-08-17T03:16:34.981" v="2172" actId="11529"/>
          <ac:cxnSpMkLst>
            <pc:docMk/>
            <pc:sldMk cId="2620430407" sldId="261"/>
            <ac:cxnSpMk id="64" creationId="{0005F17A-66F3-4D51-9851-8579B98E09A1}"/>
          </ac:cxnSpMkLst>
        </pc:cxnChg>
      </pc:sldChg>
      <pc:sldChg chg="addSp delSp modSp mod">
        <pc:chgData name="Tng, Yee Fong" userId="5f5a875d-ab90-4e91-920a-9d72a39e7f79" providerId="ADAL" clId="{11B74489-9CF3-46B7-A1D6-FC995A72C9D6}" dt="2022-08-17T03:53:00.088" v="2337" actId="478"/>
        <pc:sldMkLst>
          <pc:docMk/>
          <pc:sldMk cId="1241129036" sldId="264"/>
        </pc:sldMkLst>
        <pc:spChg chg="mod">
          <ac:chgData name="Tng, Yee Fong" userId="5f5a875d-ab90-4e91-920a-9d72a39e7f79" providerId="ADAL" clId="{11B74489-9CF3-46B7-A1D6-FC995A72C9D6}" dt="2022-08-17T02:37:34.419" v="701" actId="1076"/>
          <ac:spMkLst>
            <pc:docMk/>
            <pc:sldMk cId="1241129036" sldId="264"/>
            <ac:spMk id="2" creationId="{BE1E7431-DCF1-244A-85B6-C2DBF67D7287}"/>
          </ac:spMkLst>
        </pc:spChg>
        <pc:spChg chg="mod">
          <ac:chgData name="Tng, Yee Fong" userId="5f5a875d-ab90-4e91-920a-9d72a39e7f79" providerId="ADAL" clId="{11B74489-9CF3-46B7-A1D6-FC995A72C9D6}" dt="2022-08-17T03:23:15.856" v="2331" actId="20577"/>
          <ac:spMkLst>
            <pc:docMk/>
            <pc:sldMk cId="1241129036" sldId="264"/>
            <ac:spMk id="4" creationId="{3D8DEEE7-7F25-164D-A104-A661C44C0B65}"/>
          </ac:spMkLst>
        </pc:spChg>
        <pc:spChg chg="mod">
          <ac:chgData name="Tng, Yee Fong" userId="5f5a875d-ab90-4e91-920a-9d72a39e7f79" providerId="ADAL" clId="{11B74489-9CF3-46B7-A1D6-FC995A72C9D6}" dt="2022-08-17T02:42:49.883" v="765" actId="2711"/>
          <ac:spMkLst>
            <pc:docMk/>
            <pc:sldMk cId="1241129036" sldId="264"/>
            <ac:spMk id="5" creationId="{853772A0-72FF-5640-9CD7-0537153D29A5}"/>
          </ac:spMkLst>
        </pc:spChg>
        <pc:spChg chg="del">
          <ac:chgData name="Tng, Yee Fong" userId="5f5a875d-ab90-4e91-920a-9d72a39e7f79" providerId="ADAL" clId="{11B74489-9CF3-46B7-A1D6-FC995A72C9D6}" dt="2022-08-17T03:26:13.453" v="2332" actId="478"/>
          <ac:spMkLst>
            <pc:docMk/>
            <pc:sldMk cId="1241129036" sldId="264"/>
            <ac:spMk id="9" creationId="{BC734F3F-0249-0A46-AB26-7858E1DC8300}"/>
          </ac:spMkLst>
        </pc:spChg>
        <pc:spChg chg="del">
          <ac:chgData name="Tng, Yee Fong" userId="5f5a875d-ab90-4e91-920a-9d72a39e7f79" providerId="ADAL" clId="{11B74489-9CF3-46B7-A1D6-FC995A72C9D6}" dt="2022-08-17T03:52:57.554" v="2336" actId="478"/>
          <ac:spMkLst>
            <pc:docMk/>
            <pc:sldMk cId="1241129036" sldId="264"/>
            <ac:spMk id="10" creationId="{823F19D1-7D3C-E841-80A1-CE1ECAF7B357}"/>
          </ac:spMkLst>
        </pc:spChg>
        <pc:spChg chg="add del mod">
          <ac:chgData name="Tng, Yee Fong" userId="5f5a875d-ab90-4e91-920a-9d72a39e7f79" providerId="ADAL" clId="{11B74489-9CF3-46B7-A1D6-FC995A72C9D6}" dt="2022-08-17T03:26:16.809" v="2333" actId="478"/>
          <ac:spMkLst>
            <pc:docMk/>
            <pc:sldMk cId="1241129036" sldId="264"/>
            <ac:spMk id="11" creationId="{52C851EF-3C5D-4CC0-8E0B-15AA7899B6E8}"/>
          </ac:spMkLst>
        </pc:spChg>
        <pc:spChg chg="add del mod">
          <ac:chgData name="Tng, Yee Fong" userId="5f5a875d-ab90-4e91-920a-9d72a39e7f79" providerId="ADAL" clId="{11B74489-9CF3-46B7-A1D6-FC995A72C9D6}" dt="2022-08-17T03:53:00.088" v="2337" actId="478"/>
          <ac:spMkLst>
            <pc:docMk/>
            <pc:sldMk cId="1241129036" sldId="264"/>
            <ac:spMk id="14" creationId="{0996F18B-F00B-4AF4-AB00-4D58698287AA}"/>
          </ac:spMkLst>
        </pc:spChg>
        <pc:picChg chg="del mod">
          <ac:chgData name="Tng, Yee Fong" userId="5f5a875d-ab90-4e91-920a-9d72a39e7f79" providerId="ADAL" clId="{11B74489-9CF3-46B7-A1D6-FC995A72C9D6}" dt="2022-08-17T02:30:40.988" v="118" actId="478"/>
          <ac:picMkLst>
            <pc:docMk/>
            <pc:sldMk cId="1241129036" sldId="264"/>
            <ac:picMk id="8" creationId="{91A48CDE-DE25-4978-A1F0-7FA8EBF5071A}"/>
          </ac:picMkLst>
        </pc:picChg>
        <pc:picChg chg="del">
          <ac:chgData name="Tng, Yee Fong" userId="5f5a875d-ab90-4e91-920a-9d72a39e7f79" providerId="ADAL" clId="{11B74489-9CF3-46B7-A1D6-FC995A72C9D6}" dt="2022-08-17T02:30:43.735" v="119" actId="478"/>
          <ac:picMkLst>
            <pc:docMk/>
            <pc:sldMk cId="1241129036" sldId="264"/>
            <ac:picMk id="12" creationId="{F8CACBD3-9968-49A2-BEF1-8FDF50754145}"/>
          </ac:picMkLst>
        </pc:picChg>
      </pc:sldChg>
      <pc:sldChg chg="modNotesTx">
        <pc:chgData name="Tng, Yee Fong" userId="5f5a875d-ab90-4e91-920a-9d72a39e7f79" providerId="ADAL" clId="{11B74489-9CF3-46B7-A1D6-FC995A72C9D6}" dt="2022-09-07T16:18:52.015" v="4398" actId="20577"/>
        <pc:sldMkLst>
          <pc:docMk/>
          <pc:sldMk cId="3693744975" sldId="361"/>
        </pc:sldMkLst>
      </pc:sldChg>
      <pc:sldChg chg="addSp delSp modSp del mod">
        <pc:chgData name="Tng, Yee Fong" userId="5f5a875d-ab90-4e91-920a-9d72a39e7f79" providerId="ADAL" clId="{11B74489-9CF3-46B7-A1D6-FC995A72C9D6}" dt="2022-08-17T07:23:12.904" v="3445" actId="47"/>
        <pc:sldMkLst>
          <pc:docMk/>
          <pc:sldMk cId="2779623995" sldId="455"/>
        </pc:sldMkLst>
        <pc:spChg chg="mod">
          <ac:chgData name="Tng, Yee Fong" userId="5f5a875d-ab90-4e91-920a-9d72a39e7f79" providerId="ADAL" clId="{11B74489-9CF3-46B7-A1D6-FC995A72C9D6}" dt="2022-08-17T04:13:20.847" v="2352" actId="20577"/>
          <ac:spMkLst>
            <pc:docMk/>
            <pc:sldMk cId="2779623995" sldId="455"/>
            <ac:spMk id="2" creationId="{BD4A7CEC-4BC7-8B44-8AAD-172C8820B047}"/>
          </ac:spMkLst>
        </pc:spChg>
        <pc:spChg chg="del">
          <ac:chgData name="Tng, Yee Fong" userId="5f5a875d-ab90-4e91-920a-9d72a39e7f79" providerId="ADAL" clId="{11B74489-9CF3-46B7-A1D6-FC995A72C9D6}" dt="2022-08-17T04:13:25.288" v="2353" actId="478"/>
          <ac:spMkLst>
            <pc:docMk/>
            <pc:sldMk cId="2779623995" sldId="455"/>
            <ac:spMk id="3" creationId="{14B068C6-3B4E-984E-B8EB-8ED3C08F3F78}"/>
          </ac:spMkLst>
        </pc:spChg>
        <pc:spChg chg="add del mod">
          <ac:chgData name="Tng, Yee Fong" userId="5f5a875d-ab90-4e91-920a-9d72a39e7f79" providerId="ADAL" clId="{11B74489-9CF3-46B7-A1D6-FC995A72C9D6}" dt="2022-08-17T04:13:29.913" v="2354" actId="478"/>
          <ac:spMkLst>
            <pc:docMk/>
            <pc:sldMk cId="2779623995" sldId="455"/>
            <ac:spMk id="7" creationId="{06400B30-D843-4A92-8D73-E66F8E8C5E16}"/>
          </ac:spMkLst>
        </pc:spChg>
        <pc:picChg chg="del">
          <ac:chgData name="Tng, Yee Fong" userId="5f5a875d-ab90-4e91-920a-9d72a39e7f79" providerId="ADAL" clId="{11B74489-9CF3-46B7-A1D6-FC995A72C9D6}" dt="2022-08-17T04:13:31.678" v="2355" actId="478"/>
          <ac:picMkLst>
            <pc:docMk/>
            <pc:sldMk cId="2779623995" sldId="455"/>
            <ac:picMk id="6" creationId="{3F7BD6C2-C82D-4476-8CE0-584A536D2B0A}"/>
          </ac:picMkLst>
        </pc:picChg>
        <pc:picChg chg="del">
          <ac:chgData name="Tng, Yee Fong" userId="5f5a875d-ab90-4e91-920a-9d72a39e7f79" providerId="ADAL" clId="{11B74489-9CF3-46B7-A1D6-FC995A72C9D6}" dt="2022-08-17T04:13:35.037" v="2357" actId="478"/>
          <ac:picMkLst>
            <pc:docMk/>
            <pc:sldMk cId="2779623995" sldId="455"/>
            <ac:picMk id="10" creationId="{AB2DA5A2-80E6-4E7B-8CB3-08C93EA17DBE}"/>
          </ac:picMkLst>
        </pc:picChg>
        <pc:picChg chg="del">
          <ac:chgData name="Tng, Yee Fong" userId="5f5a875d-ab90-4e91-920a-9d72a39e7f79" providerId="ADAL" clId="{11B74489-9CF3-46B7-A1D6-FC995A72C9D6}" dt="2022-08-17T04:13:33.465" v="2356" actId="478"/>
          <ac:picMkLst>
            <pc:docMk/>
            <pc:sldMk cId="2779623995" sldId="455"/>
            <ac:picMk id="15" creationId="{BF103014-B566-4C2A-A48A-C929FAD96865}"/>
          </ac:picMkLst>
        </pc:picChg>
      </pc:sldChg>
      <pc:sldChg chg="modNotesTx">
        <pc:chgData name="Tng, Yee Fong" userId="5f5a875d-ab90-4e91-920a-9d72a39e7f79" providerId="ADAL" clId="{11B74489-9CF3-46B7-A1D6-FC995A72C9D6}" dt="2022-09-07T16:21:10.321" v="4399"/>
        <pc:sldMkLst>
          <pc:docMk/>
          <pc:sldMk cId="3633602258" sldId="472"/>
        </pc:sldMkLst>
      </pc:sldChg>
      <pc:sldChg chg="addSp delSp modSp mod">
        <pc:chgData name="Tng, Yee Fong" userId="5f5a875d-ab90-4e91-920a-9d72a39e7f79" providerId="ADAL" clId="{11B74489-9CF3-46B7-A1D6-FC995A72C9D6}" dt="2022-08-17T03:52:53.471" v="2335" actId="478"/>
        <pc:sldMkLst>
          <pc:docMk/>
          <pc:sldMk cId="2045288756" sldId="476"/>
        </pc:sldMkLst>
        <pc:spChg chg="del">
          <ac:chgData name="Tng, Yee Fong" userId="5f5a875d-ab90-4e91-920a-9d72a39e7f79" providerId="ADAL" clId="{11B74489-9CF3-46B7-A1D6-FC995A72C9D6}" dt="2022-08-17T03:52:52.101" v="2334" actId="478"/>
          <ac:spMkLst>
            <pc:docMk/>
            <pc:sldMk cId="2045288756" sldId="476"/>
            <ac:spMk id="4" creationId="{CE9BBD77-CC18-2448-9964-9261AB9F4AC0}"/>
          </ac:spMkLst>
        </pc:spChg>
        <pc:spChg chg="add del mod">
          <ac:chgData name="Tng, Yee Fong" userId="5f5a875d-ab90-4e91-920a-9d72a39e7f79" providerId="ADAL" clId="{11B74489-9CF3-46B7-A1D6-FC995A72C9D6}" dt="2022-08-17T03:52:53.471" v="2335" actId="478"/>
          <ac:spMkLst>
            <pc:docMk/>
            <pc:sldMk cId="2045288756" sldId="476"/>
            <ac:spMk id="6" creationId="{CE84B2F3-5863-4D93-9074-09D9AADFEE9B}"/>
          </ac:spMkLst>
        </pc:spChg>
      </pc:sldChg>
      <pc:sldChg chg="addSp delSp modSp mod">
        <pc:chgData name="Tng, Yee Fong" userId="5f5a875d-ab90-4e91-920a-9d72a39e7f79" providerId="ADAL" clId="{11B74489-9CF3-46B7-A1D6-FC995A72C9D6}" dt="2022-08-17T03:53:21.980" v="2342" actId="478"/>
        <pc:sldMkLst>
          <pc:docMk/>
          <pc:sldMk cId="1979636445" sldId="477"/>
        </pc:sldMkLst>
        <pc:spChg chg="del">
          <ac:chgData name="Tng, Yee Fong" userId="5f5a875d-ab90-4e91-920a-9d72a39e7f79" providerId="ADAL" clId="{11B74489-9CF3-46B7-A1D6-FC995A72C9D6}" dt="2022-08-17T03:53:18.164" v="2341" actId="478"/>
          <ac:spMkLst>
            <pc:docMk/>
            <pc:sldMk cId="1979636445" sldId="477"/>
            <ac:spMk id="3" creationId="{6BF7FE39-281E-6A4A-B2AE-809770B47471}"/>
          </ac:spMkLst>
        </pc:spChg>
        <pc:spChg chg="add del mod">
          <ac:chgData name="Tng, Yee Fong" userId="5f5a875d-ab90-4e91-920a-9d72a39e7f79" providerId="ADAL" clId="{11B74489-9CF3-46B7-A1D6-FC995A72C9D6}" dt="2022-08-17T03:53:21.980" v="2342" actId="478"/>
          <ac:spMkLst>
            <pc:docMk/>
            <pc:sldMk cId="1979636445" sldId="477"/>
            <ac:spMk id="6" creationId="{B2E16877-5809-4E3A-9743-6F151690EBA2}"/>
          </ac:spMkLst>
        </pc:spChg>
      </pc:sldChg>
      <pc:sldChg chg="add mod modShow">
        <pc:chgData name="Tng, Yee Fong" userId="5f5a875d-ab90-4e91-920a-9d72a39e7f79" providerId="ADAL" clId="{11B74489-9CF3-46B7-A1D6-FC995A72C9D6}" dt="2022-08-17T03:21:49.079" v="2315" actId="729"/>
        <pc:sldMkLst>
          <pc:docMk/>
          <pc:sldMk cId="2113372317" sldId="478"/>
        </pc:sldMkLst>
      </pc:sldChg>
      <pc:sldChg chg="addSp delSp modSp add mod">
        <pc:chgData name="Tng, Yee Fong" userId="5f5a875d-ab90-4e91-920a-9d72a39e7f79" providerId="ADAL" clId="{11B74489-9CF3-46B7-A1D6-FC995A72C9D6}" dt="2022-08-17T07:28:33.296" v="3747" actId="20577"/>
        <pc:sldMkLst>
          <pc:docMk/>
          <pc:sldMk cId="2171382356" sldId="480"/>
        </pc:sldMkLst>
        <pc:spChg chg="mod">
          <ac:chgData name="Tng, Yee Fong" userId="5f5a875d-ab90-4e91-920a-9d72a39e7f79" providerId="ADAL" clId="{11B74489-9CF3-46B7-A1D6-FC995A72C9D6}" dt="2022-08-17T06:53:53.452" v="2404" actId="20577"/>
          <ac:spMkLst>
            <pc:docMk/>
            <pc:sldMk cId="2171382356" sldId="480"/>
            <ac:spMk id="2" creationId="{052E3F4C-61FA-7B47-95EB-56BE3CDC1C53}"/>
          </ac:spMkLst>
        </pc:spChg>
        <pc:spChg chg="mod">
          <ac:chgData name="Tng, Yee Fong" userId="5f5a875d-ab90-4e91-920a-9d72a39e7f79" providerId="ADAL" clId="{11B74489-9CF3-46B7-A1D6-FC995A72C9D6}" dt="2022-08-17T07:21:22.449" v="3398" actId="20577"/>
          <ac:spMkLst>
            <pc:docMk/>
            <pc:sldMk cId="2171382356" sldId="480"/>
            <ac:spMk id="12" creationId="{ADE009AB-85B2-9448-BF26-A5E5CD08F66C}"/>
          </ac:spMkLst>
        </pc:spChg>
        <pc:spChg chg="mod">
          <ac:chgData name="Tng, Yee Fong" userId="5f5a875d-ab90-4e91-920a-9d72a39e7f79" providerId="ADAL" clId="{11B74489-9CF3-46B7-A1D6-FC995A72C9D6}" dt="2022-08-17T07:01:32.519" v="2812" actId="20577"/>
          <ac:spMkLst>
            <pc:docMk/>
            <pc:sldMk cId="2171382356" sldId="480"/>
            <ac:spMk id="13" creationId="{EE4BA78A-DA78-4045-B5B4-AC0DB2094285}"/>
          </ac:spMkLst>
        </pc:spChg>
        <pc:spChg chg="mod">
          <ac:chgData name="Tng, Yee Fong" userId="5f5a875d-ab90-4e91-920a-9d72a39e7f79" providerId="ADAL" clId="{11B74489-9CF3-46B7-A1D6-FC995A72C9D6}" dt="2022-08-17T07:22:06.097" v="3436" actId="20577"/>
          <ac:spMkLst>
            <pc:docMk/>
            <pc:sldMk cId="2171382356" sldId="480"/>
            <ac:spMk id="14" creationId="{10A6E424-DF46-074D-862A-C58B37951834}"/>
          </ac:spMkLst>
        </pc:spChg>
        <pc:spChg chg="mod">
          <ac:chgData name="Tng, Yee Fong" userId="5f5a875d-ab90-4e91-920a-9d72a39e7f79" providerId="ADAL" clId="{11B74489-9CF3-46B7-A1D6-FC995A72C9D6}" dt="2022-08-17T07:17:57.314" v="3097" actId="20577"/>
          <ac:spMkLst>
            <pc:docMk/>
            <pc:sldMk cId="2171382356" sldId="480"/>
            <ac:spMk id="15" creationId="{DD8657BD-22C7-8441-9B7F-5518942D1A2D}"/>
          </ac:spMkLst>
        </pc:spChg>
        <pc:spChg chg="add mod">
          <ac:chgData name="Tng, Yee Fong" userId="5f5a875d-ab90-4e91-920a-9d72a39e7f79" providerId="ADAL" clId="{11B74489-9CF3-46B7-A1D6-FC995A72C9D6}" dt="2022-08-17T06:58:11.056" v="2613" actId="20577"/>
          <ac:spMkLst>
            <pc:docMk/>
            <pc:sldMk cId="2171382356" sldId="480"/>
            <ac:spMk id="16" creationId="{1E48D064-6434-4DBD-AE84-28C8DB688F38}"/>
          </ac:spMkLst>
        </pc:spChg>
        <pc:spChg chg="add mod">
          <ac:chgData name="Tng, Yee Fong" userId="5f5a875d-ab90-4e91-920a-9d72a39e7f79" providerId="ADAL" clId="{11B74489-9CF3-46B7-A1D6-FC995A72C9D6}" dt="2022-08-17T06:58:13.271" v="2615" actId="20577"/>
          <ac:spMkLst>
            <pc:docMk/>
            <pc:sldMk cId="2171382356" sldId="480"/>
            <ac:spMk id="17" creationId="{FCD9C47A-051D-462E-9474-7FA1146F95CD}"/>
          </ac:spMkLst>
        </pc:spChg>
        <pc:spChg chg="add mod">
          <ac:chgData name="Tng, Yee Fong" userId="5f5a875d-ab90-4e91-920a-9d72a39e7f79" providerId="ADAL" clId="{11B74489-9CF3-46B7-A1D6-FC995A72C9D6}" dt="2022-08-17T06:58:16.126" v="2617" actId="20577"/>
          <ac:spMkLst>
            <pc:docMk/>
            <pc:sldMk cId="2171382356" sldId="480"/>
            <ac:spMk id="18" creationId="{2B716EE1-00CB-48AD-B36D-4739962738F5}"/>
          </ac:spMkLst>
        </pc:spChg>
        <pc:spChg chg="add mod">
          <ac:chgData name="Tng, Yee Fong" userId="5f5a875d-ab90-4e91-920a-9d72a39e7f79" providerId="ADAL" clId="{11B74489-9CF3-46B7-A1D6-FC995A72C9D6}" dt="2022-08-17T06:58:19.012" v="2619" actId="20577"/>
          <ac:spMkLst>
            <pc:docMk/>
            <pc:sldMk cId="2171382356" sldId="480"/>
            <ac:spMk id="19" creationId="{1D2C2291-F638-49F8-9C4E-82E22AA81A49}"/>
          </ac:spMkLst>
        </pc:spChg>
        <pc:spChg chg="add mod">
          <ac:chgData name="Tng, Yee Fong" userId="5f5a875d-ab90-4e91-920a-9d72a39e7f79" providerId="ADAL" clId="{11B74489-9CF3-46B7-A1D6-FC995A72C9D6}" dt="2022-08-17T07:18:18.770" v="3151" actId="20577"/>
          <ac:spMkLst>
            <pc:docMk/>
            <pc:sldMk cId="2171382356" sldId="480"/>
            <ac:spMk id="20" creationId="{FBC37335-2C94-47D5-A529-3B763020E3B6}"/>
          </ac:spMkLst>
        </pc:spChg>
        <pc:spChg chg="add mod">
          <ac:chgData name="Tng, Yee Fong" userId="5f5a875d-ab90-4e91-920a-9d72a39e7f79" providerId="ADAL" clId="{11B74489-9CF3-46B7-A1D6-FC995A72C9D6}" dt="2022-08-17T07:25:35.177" v="3539" actId="20577"/>
          <ac:spMkLst>
            <pc:docMk/>
            <pc:sldMk cId="2171382356" sldId="480"/>
            <ac:spMk id="21" creationId="{854BC608-A3BB-4FF4-B0B8-AE30A7539474}"/>
          </ac:spMkLst>
        </pc:spChg>
        <pc:spChg chg="add mod">
          <ac:chgData name="Tng, Yee Fong" userId="5f5a875d-ab90-4e91-920a-9d72a39e7f79" providerId="ADAL" clId="{11B74489-9CF3-46B7-A1D6-FC995A72C9D6}" dt="2022-08-17T07:28:14.676" v="3715" actId="20577"/>
          <ac:spMkLst>
            <pc:docMk/>
            <pc:sldMk cId="2171382356" sldId="480"/>
            <ac:spMk id="22" creationId="{4813C49D-0E41-4EFC-9F4B-41B0D5D1714B}"/>
          </ac:spMkLst>
        </pc:spChg>
        <pc:spChg chg="add mod">
          <ac:chgData name="Tng, Yee Fong" userId="5f5a875d-ab90-4e91-920a-9d72a39e7f79" providerId="ADAL" clId="{11B74489-9CF3-46B7-A1D6-FC995A72C9D6}" dt="2022-08-17T07:28:33.296" v="3747" actId="20577"/>
          <ac:spMkLst>
            <pc:docMk/>
            <pc:sldMk cId="2171382356" sldId="480"/>
            <ac:spMk id="23" creationId="{D96F5755-9588-49BA-8D10-5D3AB71F7BF2}"/>
          </ac:spMkLst>
        </pc:spChg>
        <pc:spChg chg="del mod">
          <ac:chgData name="Tng, Yee Fong" userId="5f5a875d-ab90-4e91-920a-9d72a39e7f79" providerId="ADAL" clId="{11B74489-9CF3-46B7-A1D6-FC995A72C9D6}" dt="2022-08-17T06:57:26.130" v="2546" actId="478"/>
          <ac:spMkLst>
            <pc:docMk/>
            <pc:sldMk cId="2171382356" sldId="480"/>
            <ac:spMk id="43" creationId="{DB05971A-D706-488A-80A0-EDD2EC81492D}"/>
          </ac:spMkLst>
        </pc:spChg>
        <pc:picChg chg="add del">
          <ac:chgData name="Tng, Yee Fong" userId="5f5a875d-ab90-4e91-920a-9d72a39e7f79" providerId="ADAL" clId="{11B74489-9CF3-46B7-A1D6-FC995A72C9D6}" dt="2022-08-17T07:25:07.934" v="3447"/>
          <ac:picMkLst>
            <pc:docMk/>
            <pc:sldMk cId="2171382356" sldId="480"/>
            <ac:picMk id="7" creationId="{B4FDC827-5450-4863-B565-7507752E1413}"/>
          </ac:picMkLst>
        </pc:picChg>
      </pc:sldChg>
      <pc:sldChg chg="delSp modSp add mod">
        <pc:chgData name="Tng, Yee Fong" userId="5f5a875d-ab90-4e91-920a-9d72a39e7f79" providerId="ADAL" clId="{11B74489-9CF3-46B7-A1D6-FC995A72C9D6}" dt="2022-08-30T08:59:23.345" v="3787" actId="20577"/>
        <pc:sldMkLst>
          <pc:docMk/>
          <pc:sldMk cId="2875939534" sldId="481"/>
        </pc:sldMkLst>
        <pc:spChg chg="mod">
          <ac:chgData name="Tng, Yee Fong" userId="5f5a875d-ab90-4e91-920a-9d72a39e7f79" providerId="ADAL" clId="{11B74489-9CF3-46B7-A1D6-FC995A72C9D6}" dt="2022-08-30T08:59:23.345" v="3787" actId="20577"/>
          <ac:spMkLst>
            <pc:docMk/>
            <pc:sldMk cId="2875939534" sldId="481"/>
            <ac:spMk id="2" creationId="{BD4A7CEC-4BC7-8B44-8AAD-172C8820B047}"/>
          </ac:spMkLst>
        </pc:spChg>
        <pc:spChg chg="del">
          <ac:chgData name="Tng, Yee Fong" userId="5f5a875d-ab90-4e91-920a-9d72a39e7f79" providerId="ADAL" clId="{11B74489-9CF3-46B7-A1D6-FC995A72C9D6}" dt="2022-08-30T08:59:02.549" v="3757" actId="478"/>
          <ac:spMkLst>
            <pc:docMk/>
            <pc:sldMk cId="2875939534" sldId="481"/>
            <ac:spMk id="22" creationId="{CBC854E7-574E-450F-8179-6EC975A7FAEC}"/>
          </ac:spMkLst>
        </pc:spChg>
        <pc:spChg chg="del">
          <ac:chgData name="Tng, Yee Fong" userId="5f5a875d-ab90-4e91-920a-9d72a39e7f79" providerId="ADAL" clId="{11B74489-9CF3-46B7-A1D6-FC995A72C9D6}" dt="2022-08-30T08:59:02.549" v="3757" actId="478"/>
          <ac:spMkLst>
            <pc:docMk/>
            <pc:sldMk cId="2875939534" sldId="481"/>
            <ac:spMk id="25" creationId="{0E6DC887-CE36-4D4E-9784-DEA14A23F729}"/>
          </ac:spMkLst>
        </pc:spChg>
        <pc:spChg chg="del">
          <ac:chgData name="Tng, Yee Fong" userId="5f5a875d-ab90-4e91-920a-9d72a39e7f79" providerId="ADAL" clId="{11B74489-9CF3-46B7-A1D6-FC995A72C9D6}" dt="2022-08-30T08:59:02.549" v="3757" actId="478"/>
          <ac:spMkLst>
            <pc:docMk/>
            <pc:sldMk cId="2875939534" sldId="481"/>
            <ac:spMk id="32" creationId="{11762139-D15B-4277-8D50-FD12121D33DA}"/>
          </ac:spMkLst>
        </pc:spChg>
        <pc:spChg chg="del">
          <ac:chgData name="Tng, Yee Fong" userId="5f5a875d-ab90-4e91-920a-9d72a39e7f79" providerId="ADAL" clId="{11B74489-9CF3-46B7-A1D6-FC995A72C9D6}" dt="2022-08-30T08:59:02.549" v="3757" actId="478"/>
          <ac:spMkLst>
            <pc:docMk/>
            <pc:sldMk cId="2875939534" sldId="481"/>
            <ac:spMk id="33" creationId="{F3D352A1-D5B6-4F2E-8CB9-3547ED1C4273}"/>
          </ac:spMkLst>
        </pc:spChg>
        <pc:spChg chg="del">
          <ac:chgData name="Tng, Yee Fong" userId="5f5a875d-ab90-4e91-920a-9d72a39e7f79" providerId="ADAL" clId="{11B74489-9CF3-46B7-A1D6-FC995A72C9D6}" dt="2022-08-30T08:59:02.549" v="3757" actId="478"/>
          <ac:spMkLst>
            <pc:docMk/>
            <pc:sldMk cId="2875939534" sldId="481"/>
            <ac:spMk id="41" creationId="{301E47DA-FDA0-4194-A75D-127E966579EC}"/>
          </ac:spMkLst>
        </pc:spChg>
        <pc:spChg chg="del">
          <ac:chgData name="Tng, Yee Fong" userId="5f5a875d-ab90-4e91-920a-9d72a39e7f79" providerId="ADAL" clId="{11B74489-9CF3-46B7-A1D6-FC995A72C9D6}" dt="2022-08-30T08:59:02.549" v="3757" actId="478"/>
          <ac:spMkLst>
            <pc:docMk/>
            <pc:sldMk cId="2875939534" sldId="481"/>
            <ac:spMk id="52" creationId="{8B56B7EA-A011-4D86-936C-82F1E9FD1076}"/>
          </ac:spMkLst>
        </pc:spChg>
        <pc:spChg chg="del">
          <ac:chgData name="Tng, Yee Fong" userId="5f5a875d-ab90-4e91-920a-9d72a39e7f79" providerId="ADAL" clId="{11B74489-9CF3-46B7-A1D6-FC995A72C9D6}" dt="2022-08-30T08:59:02.549" v="3757" actId="478"/>
          <ac:spMkLst>
            <pc:docMk/>
            <pc:sldMk cId="2875939534" sldId="481"/>
            <ac:spMk id="55" creationId="{50F0BE21-E58B-40DC-ADCE-5B5863D500A4}"/>
          </ac:spMkLst>
        </pc:spChg>
        <pc:spChg chg="del">
          <ac:chgData name="Tng, Yee Fong" userId="5f5a875d-ab90-4e91-920a-9d72a39e7f79" providerId="ADAL" clId="{11B74489-9CF3-46B7-A1D6-FC995A72C9D6}" dt="2022-08-30T08:59:02.549" v="3757" actId="478"/>
          <ac:spMkLst>
            <pc:docMk/>
            <pc:sldMk cId="2875939534" sldId="481"/>
            <ac:spMk id="60" creationId="{E478074E-4D3B-4534-B691-6DEBEDA86773}"/>
          </ac:spMkLst>
        </pc:spChg>
        <pc:spChg chg="del">
          <ac:chgData name="Tng, Yee Fong" userId="5f5a875d-ab90-4e91-920a-9d72a39e7f79" providerId="ADAL" clId="{11B74489-9CF3-46B7-A1D6-FC995A72C9D6}" dt="2022-08-30T08:59:02.549" v="3757" actId="478"/>
          <ac:spMkLst>
            <pc:docMk/>
            <pc:sldMk cId="2875939534" sldId="481"/>
            <ac:spMk id="65" creationId="{193CDF2F-F95F-4A3A-B0C4-AE31FEF9CF00}"/>
          </ac:spMkLst>
        </pc:spChg>
        <pc:spChg chg="del">
          <ac:chgData name="Tng, Yee Fong" userId="5f5a875d-ab90-4e91-920a-9d72a39e7f79" providerId="ADAL" clId="{11B74489-9CF3-46B7-A1D6-FC995A72C9D6}" dt="2022-08-30T08:59:02.549" v="3757" actId="478"/>
          <ac:spMkLst>
            <pc:docMk/>
            <pc:sldMk cId="2875939534" sldId="481"/>
            <ac:spMk id="66" creationId="{629DD86D-F566-4A85-91EB-D05E512CBA4C}"/>
          </ac:spMkLst>
        </pc:spChg>
        <pc:spChg chg="del">
          <ac:chgData name="Tng, Yee Fong" userId="5f5a875d-ab90-4e91-920a-9d72a39e7f79" providerId="ADAL" clId="{11B74489-9CF3-46B7-A1D6-FC995A72C9D6}" dt="2022-08-30T08:59:02.549" v="3757" actId="478"/>
          <ac:spMkLst>
            <pc:docMk/>
            <pc:sldMk cId="2875939534" sldId="481"/>
            <ac:spMk id="67" creationId="{BBA7665E-E626-4BAF-A671-8D3D1FFEF762}"/>
          </ac:spMkLst>
        </pc:spChg>
        <pc:spChg chg="del">
          <ac:chgData name="Tng, Yee Fong" userId="5f5a875d-ab90-4e91-920a-9d72a39e7f79" providerId="ADAL" clId="{11B74489-9CF3-46B7-A1D6-FC995A72C9D6}" dt="2022-08-30T08:59:02.549" v="3757" actId="478"/>
          <ac:spMkLst>
            <pc:docMk/>
            <pc:sldMk cId="2875939534" sldId="481"/>
            <ac:spMk id="68" creationId="{9311F9ED-1BDA-4F84-8EBE-D96C70E9C276}"/>
          </ac:spMkLst>
        </pc:spChg>
        <pc:spChg chg="del">
          <ac:chgData name="Tng, Yee Fong" userId="5f5a875d-ab90-4e91-920a-9d72a39e7f79" providerId="ADAL" clId="{11B74489-9CF3-46B7-A1D6-FC995A72C9D6}" dt="2022-08-30T08:59:04.787" v="3758" actId="478"/>
          <ac:spMkLst>
            <pc:docMk/>
            <pc:sldMk cId="2875939534" sldId="481"/>
            <ac:spMk id="69" creationId="{AF79AAA8-7100-4748-A174-6619BD82CA93}"/>
          </ac:spMkLst>
        </pc:spChg>
        <pc:cxnChg chg="del mod">
          <ac:chgData name="Tng, Yee Fong" userId="5f5a875d-ab90-4e91-920a-9d72a39e7f79" providerId="ADAL" clId="{11B74489-9CF3-46B7-A1D6-FC995A72C9D6}" dt="2022-08-30T08:59:02.549" v="3757" actId="478"/>
          <ac:cxnSpMkLst>
            <pc:docMk/>
            <pc:sldMk cId="2875939534" sldId="481"/>
            <ac:cxnSpMk id="30" creationId="{E378F7FF-C723-465A-A055-744DA1FA46CC}"/>
          </ac:cxnSpMkLst>
        </pc:cxnChg>
        <pc:cxnChg chg="del mod">
          <ac:chgData name="Tng, Yee Fong" userId="5f5a875d-ab90-4e91-920a-9d72a39e7f79" providerId="ADAL" clId="{11B74489-9CF3-46B7-A1D6-FC995A72C9D6}" dt="2022-08-30T08:59:02.549" v="3757" actId="478"/>
          <ac:cxnSpMkLst>
            <pc:docMk/>
            <pc:sldMk cId="2875939534" sldId="481"/>
            <ac:cxnSpMk id="35" creationId="{1306DB6B-69ED-4883-95C6-A61E9D8AA322}"/>
          </ac:cxnSpMkLst>
        </pc:cxnChg>
        <pc:cxnChg chg="del mod">
          <ac:chgData name="Tng, Yee Fong" userId="5f5a875d-ab90-4e91-920a-9d72a39e7f79" providerId="ADAL" clId="{11B74489-9CF3-46B7-A1D6-FC995A72C9D6}" dt="2022-08-30T08:59:02.549" v="3757" actId="478"/>
          <ac:cxnSpMkLst>
            <pc:docMk/>
            <pc:sldMk cId="2875939534" sldId="481"/>
            <ac:cxnSpMk id="37" creationId="{C8D39700-ECF6-4F23-BBF0-03BE81EDF304}"/>
          </ac:cxnSpMkLst>
        </pc:cxnChg>
        <pc:cxnChg chg="del mod">
          <ac:chgData name="Tng, Yee Fong" userId="5f5a875d-ab90-4e91-920a-9d72a39e7f79" providerId="ADAL" clId="{11B74489-9CF3-46B7-A1D6-FC995A72C9D6}" dt="2022-08-30T08:59:02.549" v="3757" actId="478"/>
          <ac:cxnSpMkLst>
            <pc:docMk/>
            <pc:sldMk cId="2875939534" sldId="481"/>
            <ac:cxnSpMk id="43" creationId="{6F7FD2C2-9946-484E-80CE-292A9D87BED5}"/>
          </ac:cxnSpMkLst>
        </pc:cxnChg>
        <pc:cxnChg chg="del mod">
          <ac:chgData name="Tng, Yee Fong" userId="5f5a875d-ab90-4e91-920a-9d72a39e7f79" providerId="ADAL" clId="{11B74489-9CF3-46B7-A1D6-FC995A72C9D6}" dt="2022-08-30T08:59:02.549" v="3757" actId="478"/>
          <ac:cxnSpMkLst>
            <pc:docMk/>
            <pc:sldMk cId="2875939534" sldId="481"/>
            <ac:cxnSpMk id="47" creationId="{50FA92E0-A70E-42DA-85CC-5887CDB01E18}"/>
          </ac:cxnSpMkLst>
        </pc:cxnChg>
        <pc:cxnChg chg="del mod">
          <ac:chgData name="Tng, Yee Fong" userId="5f5a875d-ab90-4e91-920a-9d72a39e7f79" providerId="ADAL" clId="{11B74489-9CF3-46B7-A1D6-FC995A72C9D6}" dt="2022-08-30T08:59:02.549" v="3757" actId="478"/>
          <ac:cxnSpMkLst>
            <pc:docMk/>
            <pc:sldMk cId="2875939534" sldId="481"/>
            <ac:cxnSpMk id="49" creationId="{857C122C-5991-42DF-AAA0-3F65005DD811}"/>
          </ac:cxnSpMkLst>
        </pc:cxnChg>
        <pc:cxnChg chg="del mod">
          <ac:chgData name="Tng, Yee Fong" userId="5f5a875d-ab90-4e91-920a-9d72a39e7f79" providerId="ADAL" clId="{11B74489-9CF3-46B7-A1D6-FC995A72C9D6}" dt="2022-08-30T08:59:02.549" v="3757" actId="478"/>
          <ac:cxnSpMkLst>
            <pc:docMk/>
            <pc:sldMk cId="2875939534" sldId="481"/>
            <ac:cxnSpMk id="54" creationId="{8991B4A7-6C38-4A29-B4D6-232A4265201D}"/>
          </ac:cxnSpMkLst>
        </pc:cxnChg>
        <pc:cxnChg chg="del mod">
          <ac:chgData name="Tng, Yee Fong" userId="5f5a875d-ab90-4e91-920a-9d72a39e7f79" providerId="ADAL" clId="{11B74489-9CF3-46B7-A1D6-FC995A72C9D6}" dt="2022-08-30T08:59:02.549" v="3757" actId="478"/>
          <ac:cxnSpMkLst>
            <pc:docMk/>
            <pc:sldMk cId="2875939534" sldId="481"/>
            <ac:cxnSpMk id="57" creationId="{58890ABC-4DB3-4A1A-8AB6-E8865247B3E1}"/>
          </ac:cxnSpMkLst>
        </pc:cxnChg>
        <pc:cxnChg chg="del mod">
          <ac:chgData name="Tng, Yee Fong" userId="5f5a875d-ab90-4e91-920a-9d72a39e7f79" providerId="ADAL" clId="{11B74489-9CF3-46B7-A1D6-FC995A72C9D6}" dt="2022-08-30T08:59:02.549" v="3757" actId="478"/>
          <ac:cxnSpMkLst>
            <pc:docMk/>
            <pc:sldMk cId="2875939534" sldId="481"/>
            <ac:cxnSpMk id="62" creationId="{E85E8BF2-CCD3-4445-9BC4-D9A27A8F58E7}"/>
          </ac:cxnSpMkLst>
        </pc:cxnChg>
        <pc:cxnChg chg="del mod">
          <ac:chgData name="Tng, Yee Fong" userId="5f5a875d-ab90-4e91-920a-9d72a39e7f79" providerId="ADAL" clId="{11B74489-9CF3-46B7-A1D6-FC995A72C9D6}" dt="2022-08-30T08:59:02.549" v="3757" actId="478"/>
          <ac:cxnSpMkLst>
            <pc:docMk/>
            <pc:sldMk cId="2875939534" sldId="481"/>
            <ac:cxnSpMk id="64" creationId="{0005F17A-66F3-4D51-9851-8579B98E09A1}"/>
          </ac:cxnSpMkLst>
        </pc:cxnChg>
      </pc:sldChg>
      <pc:sldChg chg="addSp delSp modSp add mod">
        <pc:chgData name="Tng, Yee Fong" userId="5f5a875d-ab90-4e91-920a-9d72a39e7f79" providerId="ADAL" clId="{11B74489-9CF3-46B7-A1D6-FC995A72C9D6}" dt="2022-08-31T02:23:29.633" v="3903" actId="1036"/>
        <pc:sldMkLst>
          <pc:docMk/>
          <pc:sldMk cId="3766343192" sldId="482"/>
        </pc:sldMkLst>
        <pc:spChg chg="mod">
          <ac:chgData name="Tng, Yee Fong" userId="5f5a875d-ab90-4e91-920a-9d72a39e7f79" providerId="ADAL" clId="{11B74489-9CF3-46B7-A1D6-FC995A72C9D6}" dt="2022-08-30T08:59:37.540" v="3802" actId="20577"/>
          <ac:spMkLst>
            <pc:docMk/>
            <pc:sldMk cId="3766343192" sldId="482"/>
            <ac:spMk id="2" creationId="{BD4A7CEC-4BC7-8B44-8AAD-172C8820B047}"/>
          </ac:spMkLst>
        </pc:spChg>
        <pc:spChg chg="add mod">
          <ac:chgData name="Tng, Yee Fong" userId="5f5a875d-ab90-4e91-920a-9d72a39e7f79" providerId="ADAL" clId="{11B74489-9CF3-46B7-A1D6-FC995A72C9D6}" dt="2022-08-31T02:19:06.700" v="3806" actId="14100"/>
          <ac:spMkLst>
            <pc:docMk/>
            <pc:sldMk cId="3766343192" sldId="482"/>
            <ac:spMk id="3" creationId="{BB41D0CC-0720-43E5-B01F-C6527EB70EBF}"/>
          </ac:spMkLst>
        </pc:spChg>
        <pc:spChg chg="add del mod">
          <ac:chgData name="Tng, Yee Fong" userId="5f5a875d-ab90-4e91-920a-9d72a39e7f79" providerId="ADAL" clId="{11B74489-9CF3-46B7-A1D6-FC995A72C9D6}" dt="2022-08-31T02:21:17.679" v="3862" actId="478"/>
          <ac:spMkLst>
            <pc:docMk/>
            <pc:sldMk cId="3766343192" sldId="482"/>
            <ac:spMk id="5" creationId="{87D7EEC0-6447-4315-B7BF-A2510B84D473}"/>
          </ac:spMkLst>
        </pc:spChg>
        <pc:spChg chg="add mod">
          <ac:chgData name="Tng, Yee Fong" userId="5f5a875d-ab90-4e91-920a-9d72a39e7f79" providerId="ADAL" clId="{11B74489-9CF3-46B7-A1D6-FC995A72C9D6}" dt="2022-08-31T02:23:29.633" v="3903" actId="1036"/>
          <ac:spMkLst>
            <pc:docMk/>
            <pc:sldMk cId="3766343192" sldId="482"/>
            <ac:spMk id="6" creationId="{5C4B8A0D-B68E-4988-9795-4567CAF647A9}"/>
          </ac:spMkLst>
        </pc:spChg>
        <pc:picChg chg="add mod modCrop">
          <ac:chgData name="Tng, Yee Fong" userId="5f5a875d-ab90-4e91-920a-9d72a39e7f79" providerId="ADAL" clId="{11B74489-9CF3-46B7-A1D6-FC995A72C9D6}" dt="2022-08-31T02:23:20.001" v="3894" actId="1038"/>
          <ac:picMkLst>
            <pc:docMk/>
            <pc:sldMk cId="3766343192" sldId="482"/>
            <ac:picMk id="4" creationId="{12378AC7-BE3C-47F2-BB8C-7B8D90556FE9}"/>
          </ac:picMkLst>
        </pc:picChg>
        <pc:cxnChg chg="add del mod">
          <ac:chgData name="Tng, Yee Fong" userId="5f5a875d-ab90-4e91-920a-9d72a39e7f79" providerId="ADAL" clId="{11B74489-9CF3-46B7-A1D6-FC995A72C9D6}" dt="2022-08-31T02:22:22.357" v="3874" actId="478"/>
          <ac:cxnSpMkLst>
            <pc:docMk/>
            <pc:sldMk cId="3766343192" sldId="482"/>
            <ac:cxnSpMk id="8" creationId="{C708E59D-E937-494F-9BAB-DA920D562732}"/>
          </ac:cxnSpMkLst>
        </pc:cxnChg>
      </pc:sldChg>
      <pc:sldChg chg="modSp mod">
        <pc:chgData name="Tng, Yee Fong" userId="5f5a875d-ab90-4e91-920a-9d72a39e7f79" providerId="ADAL" clId="{11B74489-9CF3-46B7-A1D6-FC995A72C9D6}" dt="2022-09-08T05:57:15.189" v="4402" actId="14100"/>
        <pc:sldMkLst>
          <pc:docMk/>
          <pc:sldMk cId="799638050" sldId="483"/>
        </pc:sldMkLst>
        <pc:spChg chg="mod">
          <ac:chgData name="Tng, Yee Fong" userId="5f5a875d-ab90-4e91-920a-9d72a39e7f79" providerId="ADAL" clId="{11B74489-9CF3-46B7-A1D6-FC995A72C9D6}" dt="2022-09-08T05:57:15.189" v="4402" actId="14100"/>
          <ac:spMkLst>
            <pc:docMk/>
            <pc:sldMk cId="799638050" sldId="483"/>
            <ac:spMk id="3" creationId="{3DB0D2CB-7E9B-DD4B-886C-558DFED50A90}"/>
          </ac:spMkLst>
        </pc:spChg>
        <pc:spChg chg="mod">
          <ac:chgData name="Tng, Yee Fong" userId="5f5a875d-ab90-4e91-920a-9d72a39e7f79" providerId="ADAL" clId="{11B74489-9CF3-46B7-A1D6-FC995A72C9D6}" dt="2022-09-08T05:57:15.189" v="4402" actId="14100"/>
          <ac:spMkLst>
            <pc:docMk/>
            <pc:sldMk cId="799638050" sldId="483"/>
            <ac:spMk id="6" creationId="{7BFA9D6A-CDE4-114E-AEAC-F6F844D812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7A611-63BA-4EE0-AC86-D587C2D4476E}"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A073A-198F-4774-B5F3-B99CA7DB653C}" type="slidenum">
              <a:rPr lang="en-US" smtClean="0"/>
              <a:t>‹#›</a:t>
            </a:fld>
            <a:endParaRPr lang="en-US"/>
          </a:p>
        </p:txBody>
      </p:sp>
    </p:spTree>
    <p:extLst>
      <p:ext uri="{BB962C8B-B14F-4D97-AF65-F5344CB8AC3E}">
        <p14:creationId xmlns:p14="http://schemas.microsoft.com/office/powerpoint/2010/main" val="400801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a:t>
            </a:r>
            <a:r>
              <a:rPr lang="en-US" err="1"/>
              <a:t>Im</a:t>
            </a:r>
            <a:r>
              <a:rPr lang="en-US"/>
              <a:t> Jarveis and with me is Yee Fong. So we will be presenting on one of the project we have been working on over the past 2/3 months which is the Load Test Client</a:t>
            </a:r>
          </a:p>
        </p:txBody>
      </p:sp>
      <p:sp>
        <p:nvSpPr>
          <p:cNvPr id="4" name="Slide Number Placeholder 3"/>
          <p:cNvSpPr>
            <a:spLocks noGrp="1"/>
          </p:cNvSpPr>
          <p:nvPr>
            <p:ph type="sldNum" sz="quarter" idx="5"/>
          </p:nvPr>
        </p:nvSpPr>
        <p:spPr/>
        <p:txBody>
          <a:bodyPr/>
          <a:lstStyle/>
          <a:p>
            <a:fld id="{0F6A073A-198F-4774-B5F3-B99CA7DB653C}" type="slidenum">
              <a:rPr lang="en-US" smtClean="0"/>
              <a:t>1</a:t>
            </a:fld>
            <a:endParaRPr lang="en-US"/>
          </a:p>
        </p:txBody>
      </p:sp>
    </p:spTree>
    <p:extLst>
      <p:ext uri="{BB962C8B-B14F-4D97-AF65-F5344CB8AC3E}">
        <p14:creationId xmlns:p14="http://schemas.microsoft.com/office/powerpoint/2010/main" val="404415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brief agenda on</a:t>
            </a:r>
          </a:p>
          <a:p>
            <a:r>
              <a:rPr lang="en-US"/>
              <a:t>Prob </a:t>
            </a:r>
            <a:r>
              <a:rPr lang="en-US" err="1"/>
              <a:t>Stmt</a:t>
            </a:r>
            <a:r>
              <a:rPr lang="en-US"/>
              <a:t> and why we built the LTC</a:t>
            </a:r>
          </a:p>
          <a:p>
            <a:r>
              <a:rPr lang="en-US"/>
              <a:t>The proposed solution and structure of the LTC</a:t>
            </a:r>
          </a:p>
          <a:p>
            <a:r>
              <a:rPr lang="en-US"/>
              <a:t>Some </a:t>
            </a:r>
            <a:r>
              <a:rPr lang="en-US" err="1"/>
              <a:t>chlg</a:t>
            </a:r>
            <a:r>
              <a:rPr lang="en-US"/>
              <a:t> and </a:t>
            </a:r>
            <a:r>
              <a:rPr lang="en-US" err="1"/>
              <a:t>lp</a:t>
            </a:r>
            <a:r>
              <a:rPr lang="en-US"/>
              <a:t> from this entire project</a:t>
            </a:r>
          </a:p>
          <a:p>
            <a:r>
              <a:rPr lang="en-US"/>
              <a:t>And a short demo on the functionality</a:t>
            </a:r>
          </a:p>
        </p:txBody>
      </p:sp>
      <p:sp>
        <p:nvSpPr>
          <p:cNvPr id="4" name="Slide Number Placeholder 3"/>
          <p:cNvSpPr>
            <a:spLocks noGrp="1"/>
          </p:cNvSpPr>
          <p:nvPr>
            <p:ph type="sldNum" sz="quarter" idx="5"/>
          </p:nvPr>
        </p:nvSpPr>
        <p:spPr/>
        <p:txBody>
          <a:bodyPr/>
          <a:lstStyle/>
          <a:p>
            <a:fld id="{0F6A073A-198F-4774-B5F3-B99CA7DB653C}" type="slidenum">
              <a:rPr lang="en-US" smtClean="0"/>
              <a:t>2</a:t>
            </a:fld>
            <a:endParaRPr lang="en-US"/>
          </a:p>
        </p:txBody>
      </p:sp>
    </p:spTree>
    <p:extLst>
      <p:ext uri="{BB962C8B-B14F-4D97-AF65-F5344CB8AC3E}">
        <p14:creationId xmlns:p14="http://schemas.microsoft.com/office/powerpoint/2010/main" val="1219842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We are transforming our technology, and in part of that is creating new microservices. We need to ensure that new microservices that are being developed perform well and as intended. We need to ensure that they are </a:t>
            </a:r>
            <a:r>
              <a:rPr lang="en-US" sz="1200">
                <a:solidFill>
                  <a:srgbClr val="F7A105"/>
                </a:solidFill>
              </a:rPr>
              <a:t>stable and reliable, efficient and fast</a:t>
            </a:r>
            <a:r>
              <a:rPr lang="en-US" sz="1200"/>
              <a:t>. We need to be able to validate their performance before being confident in using them in the real world. </a:t>
            </a:r>
          </a:p>
          <a:p>
            <a:endParaRPr lang="en-US" sz="1200"/>
          </a:p>
          <a:p>
            <a:r>
              <a:rPr lang="en-US" sz="1200"/>
              <a:t>Therefore, we need to test. Performing load tests which help to validate these services by simulating concurrent runs with a high number of users. This requires some effort though. We need to create mock test data to run this load test. We will need to ensure that the inputs are correct for a specific run, and we need to ensure that the service is in fact running.</a:t>
            </a:r>
          </a:p>
          <a:p>
            <a:endParaRPr lang="en-US" sz="1200"/>
          </a:p>
          <a:p>
            <a:r>
              <a:rPr lang="en-US" sz="1200"/>
              <a:t>What’s the impact of this? The current way we perform load tests is not intuitive as it requires users to </a:t>
            </a:r>
            <a:r>
              <a:rPr lang="en-US" sz="1200">
                <a:solidFill>
                  <a:srgbClr val="F7A105"/>
                </a:solidFill>
              </a:rPr>
              <a:t>manually set up inputs and create test data and run the test. </a:t>
            </a:r>
          </a:p>
          <a:p>
            <a:r>
              <a:rPr lang="en-US" sz="1200"/>
              <a:t>This incurs unnecessary </a:t>
            </a:r>
            <a:r>
              <a:rPr lang="en-US" sz="1200">
                <a:solidFill>
                  <a:srgbClr val="F7A105"/>
                </a:solidFill>
              </a:rPr>
              <a:t>time wastage and effort </a:t>
            </a:r>
            <a:r>
              <a:rPr lang="en-US" sz="1200"/>
              <a:t>to developers and teams.</a:t>
            </a:r>
          </a:p>
          <a:p>
            <a:r>
              <a:rPr lang="en-US" sz="1200"/>
              <a:t>As new microservices are constantly developed, we will need to </a:t>
            </a:r>
            <a:r>
              <a:rPr lang="en-US" sz="1200">
                <a:solidFill>
                  <a:srgbClr val="F7A105"/>
                </a:solidFill>
              </a:rPr>
              <a:t>continually test</a:t>
            </a:r>
            <a:r>
              <a:rPr lang="en-US" sz="1200"/>
              <a:t> their performance and reliability. </a:t>
            </a:r>
            <a:endParaRPr lang="en-US" sz="1200" i="1"/>
          </a:p>
          <a:p>
            <a:endParaRPr lang="en-US"/>
          </a:p>
          <a:p>
            <a:r>
              <a:rPr lang="en-US"/>
              <a:t>PARALLEL</a:t>
            </a:r>
          </a:p>
        </p:txBody>
      </p:sp>
      <p:sp>
        <p:nvSpPr>
          <p:cNvPr id="4" name="Slide Number Placeholder 3"/>
          <p:cNvSpPr>
            <a:spLocks noGrp="1"/>
          </p:cNvSpPr>
          <p:nvPr>
            <p:ph type="sldNum" sz="quarter" idx="5"/>
          </p:nvPr>
        </p:nvSpPr>
        <p:spPr/>
        <p:txBody>
          <a:bodyPr/>
          <a:lstStyle/>
          <a:p>
            <a:fld id="{0F6A073A-198F-4774-B5F3-B99CA7DB653C}" type="slidenum">
              <a:rPr lang="en-US" smtClean="0"/>
              <a:t>4</a:t>
            </a:fld>
            <a:endParaRPr lang="en-US"/>
          </a:p>
        </p:txBody>
      </p:sp>
    </p:spTree>
    <p:extLst>
      <p:ext uri="{BB962C8B-B14F-4D97-AF65-F5344CB8AC3E}">
        <p14:creationId xmlns:p14="http://schemas.microsoft.com/office/powerpoint/2010/main" val="279185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such, we can see that the current methods to load test may not be the best for the team’s efficiency and productivity. Time can be better spent developing and ensuring that these services are in fact up to standard, rather than spending the time configuring and manually triggering parallel tests</a:t>
            </a:r>
          </a:p>
        </p:txBody>
      </p:sp>
      <p:sp>
        <p:nvSpPr>
          <p:cNvPr id="4" name="Slide Number Placeholder 3"/>
          <p:cNvSpPr>
            <a:spLocks noGrp="1"/>
          </p:cNvSpPr>
          <p:nvPr>
            <p:ph type="sldNum" sz="quarter" idx="5"/>
          </p:nvPr>
        </p:nvSpPr>
        <p:spPr/>
        <p:txBody>
          <a:bodyPr/>
          <a:lstStyle/>
          <a:p>
            <a:fld id="{0F6A073A-198F-4774-B5F3-B99CA7DB653C}" type="slidenum">
              <a:rPr lang="en-US" smtClean="0"/>
              <a:t>6</a:t>
            </a:fld>
            <a:endParaRPr lang="en-US"/>
          </a:p>
        </p:txBody>
      </p:sp>
    </p:spTree>
    <p:extLst>
      <p:ext uri="{BB962C8B-B14F-4D97-AF65-F5344CB8AC3E}">
        <p14:creationId xmlns:p14="http://schemas.microsoft.com/office/powerpoint/2010/main" val="1268174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a:t>A frontend platform for users to access and utilize the tool</a:t>
            </a:r>
          </a:p>
          <a:p>
            <a:pPr marL="685800" lvl="1" indent="-228600">
              <a:buAutoNum type="arabicParenR"/>
            </a:pPr>
            <a:r>
              <a:rPr lang="en-US"/>
              <a:t>Can input their settings, test data or generate data as required</a:t>
            </a:r>
          </a:p>
          <a:p>
            <a:pPr marL="685800" lvl="1" indent="-228600">
              <a:buAutoNum type="arabicParenR"/>
            </a:pPr>
            <a:r>
              <a:rPr lang="en-US"/>
              <a:t>And trigger the load test</a:t>
            </a:r>
          </a:p>
          <a:p>
            <a:pPr marL="228600" lvl="0" indent="-228600">
              <a:buAutoNum type="arabicParenR"/>
            </a:pPr>
            <a:r>
              <a:rPr lang="en-US"/>
              <a:t>Search for app tables</a:t>
            </a:r>
          </a:p>
          <a:p>
            <a:pPr marL="685800" lvl="1" indent="-228600">
              <a:buAutoNum type="arabicParenR"/>
            </a:pPr>
            <a:r>
              <a:rPr lang="en-US"/>
              <a:t>Automatically creates the test data for users to use in the load test</a:t>
            </a:r>
          </a:p>
          <a:p>
            <a:pPr marL="685800" lvl="1" indent="-228600">
              <a:buAutoNum type="arabicParenR"/>
            </a:pPr>
            <a:endParaRPr lang="en-US"/>
          </a:p>
          <a:p>
            <a:pPr marL="685800" lvl="1" indent="-228600">
              <a:buAutoNum type="arabicParenR"/>
            </a:pPr>
            <a:r>
              <a:rPr lang="en-US"/>
              <a:t>3) load test service -&gt; triggering the </a:t>
            </a:r>
            <a:r>
              <a:rPr lang="en-US" err="1"/>
              <a:t>api</a:t>
            </a:r>
            <a:r>
              <a:rPr lang="en-US"/>
              <a:t> </a:t>
            </a:r>
            <a:r>
              <a:rPr lang="en-US" err="1"/>
              <a:t>parallely</a:t>
            </a:r>
            <a:endParaRPr lang="en-US"/>
          </a:p>
        </p:txBody>
      </p:sp>
      <p:sp>
        <p:nvSpPr>
          <p:cNvPr id="4" name="Slide Number Placeholder 3"/>
          <p:cNvSpPr>
            <a:spLocks noGrp="1"/>
          </p:cNvSpPr>
          <p:nvPr>
            <p:ph type="sldNum" sz="quarter" idx="5"/>
          </p:nvPr>
        </p:nvSpPr>
        <p:spPr/>
        <p:txBody>
          <a:bodyPr/>
          <a:lstStyle/>
          <a:p>
            <a:fld id="{0F6A073A-198F-4774-B5F3-B99CA7DB653C}" type="slidenum">
              <a:rPr lang="en-US" smtClean="0"/>
              <a:t>8</a:t>
            </a:fld>
            <a:endParaRPr lang="en-US"/>
          </a:p>
        </p:txBody>
      </p:sp>
    </p:spTree>
    <p:extLst>
      <p:ext uri="{BB962C8B-B14F-4D97-AF65-F5344CB8AC3E}">
        <p14:creationId xmlns:p14="http://schemas.microsoft.com/office/powerpoint/2010/main" val="220775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6A073A-198F-4774-B5F3-B99CA7DB653C}" type="slidenum">
              <a:rPr lang="en-US" smtClean="0"/>
              <a:t>9</a:t>
            </a:fld>
            <a:endParaRPr lang="en-US"/>
          </a:p>
        </p:txBody>
      </p:sp>
    </p:spTree>
    <p:extLst>
      <p:ext uri="{BB962C8B-B14F-4D97-AF65-F5344CB8AC3E}">
        <p14:creationId xmlns:p14="http://schemas.microsoft.com/office/powerpoint/2010/main" val="1536038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for different processes -&gt; created in different tables -&gt; </a:t>
            </a:r>
            <a:r>
              <a:rPr lang="en-US" err="1"/>
              <a:t>Summzn</a:t>
            </a:r>
            <a:r>
              <a:rPr lang="en-US"/>
              <a:t> -&gt; Edit </a:t>
            </a:r>
            <a:r>
              <a:rPr lang="en-US" err="1"/>
              <a:t>Paks</a:t>
            </a:r>
            <a:r>
              <a:rPr lang="en-US"/>
              <a:t> -&gt; pre-edit -&gt; Config/ core -&gt; VB2-VTI -&gt; go slow</a:t>
            </a:r>
          </a:p>
        </p:txBody>
      </p:sp>
      <p:sp>
        <p:nvSpPr>
          <p:cNvPr id="4" name="Slide Number Placeholder 3"/>
          <p:cNvSpPr>
            <a:spLocks noGrp="1"/>
          </p:cNvSpPr>
          <p:nvPr>
            <p:ph type="sldNum" sz="quarter" idx="5"/>
          </p:nvPr>
        </p:nvSpPr>
        <p:spPr/>
        <p:txBody>
          <a:bodyPr/>
          <a:lstStyle/>
          <a:p>
            <a:fld id="{0F6A073A-198F-4774-B5F3-B99CA7DB653C}" type="slidenum">
              <a:rPr lang="en-US" smtClean="0"/>
              <a:t>11</a:t>
            </a:fld>
            <a:endParaRPr lang="en-US"/>
          </a:p>
        </p:txBody>
      </p:sp>
    </p:spTree>
    <p:extLst>
      <p:ext uri="{BB962C8B-B14F-4D97-AF65-F5344CB8AC3E}">
        <p14:creationId xmlns:p14="http://schemas.microsoft.com/office/powerpoint/2010/main" val="2415001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Team –training</a:t>
            </a:r>
          </a:p>
          <a:p>
            <a:pPr marL="228600" indent="-228600">
              <a:buAutoNum type="arabicPeriod"/>
            </a:pPr>
            <a:r>
              <a:rPr lang="en-US"/>
              <a:t>Requirement gathering – Prosenjit and Xunyu gave a lot of guidance for this part, helping us understand the requirement fully. </a:t>
            </a:r>
          </a:p>
          <a:p>
            <a:pPr marL="228600" indent="-228600">
              <a:buAutoNum type="arabicPeriod"/>
            </a:pPr>
            <a:r>
              <a:rPr lang="en-US"/>
              <a:t>One example </a:t>
            </a:r>
            <a:r>
              <a:rPr lang="en-US">
                <a:sym typeface="Wingdings" panose="05000000000000000000" pitchFamily="2" charset="2"/>
              </a:rPr>
              <a:t> we misunderstood some requirements at the start and realized 1 week before our deadline. If we check with the team constantly, this could have been avoided.</a:t>
            </a:r>
            <a:endParaRPr lang="en-US"/>
          </a:p>
        </p:txBody>
      </p:sp>
      <p:sp>
        <p:nvSpPr>
          <p:cNvPr id="4" name="Slide Number Placeholder 3"/>
          <p:cNvSpPr>
            <a:spLocks noGrp="1"/>
          </p:cNvSpPr>
          <p:nvPr>
            <p:ph type="sldNum" sz="quarter" idx="5"/>
          </p:nvPr>
        </p:nvSpPr>
        <p:spPr/>
        <p:txBody>
          <a:bodyPr/>
          <a:lstStyle/>
          <a:p>
            <a:fld id="{0F6A073A-198F-4774-B5F3-B99CA7DB653C}" type="slidenum">
              <a:rPr lang="en-US" smtClean="0"/>
              <a:t>17</a:t>
            </a:fld>
            <a:endParaRPr lang="en-US"/>
          </a:p>
        </p:txBody>
      </p:sp>
    </p:spTree>
    <p:extLst>
      <p:ext uri="{BB962C8B-B14F-4D97-AF65-F5344CB8AC3E}">
        <p14:creationId xmlns:p14="http://schemas.microsoft.com/office/powerpoint/2010/main" val="398321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rPr>
              <a:t>With that, we have come to the end of our presentation. </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Before moving into Q and A, </a:t>
            </a:r>
            <a:r>
              <a:rPr lang="en-US" sz="1800" err="1">
                <a:effectLst/>
                <a:latin typeface="Calibri" panose="020F0502020204030204" pitchFamily="34" charset="0"/>
                <a:ea typeface="Calibri" panose="020F0502020204030204" pitchFamily="34" charset="0"/>
              </a:rPr>
              <a:t>jarveis</a:t>
            </a:r>
            <a:r>
              <a:rPr lang="en-US" sz="1800">
                <a:effectLst/>
                <a:latin typeface="Calibri" panose="020F0502020204030204" pitchFamily="34" charset="0"/>
                <a:ea typeface="Calibri" panose="020F0502020204030204" pitchFamily="34" charset="0"/>
              </a:rPr>
              <a:t> and </a:t>
            </a:r>
            <a:r>
              <a:rPr lang="en-US" sz="1800" err="1">
                <a:effectLst/>
                <a:latin typeface="Calibri" panose="020F0502020204030204" pitchFamily="34" charset="0"/>
                <a:ea typeface="Calibri" panose="020F0502020204030204" pitchFamily="34" charset="0"/>
              </a:rPr>
              <a:t>i</a:t>
            </a:r>
            <a:r>
              <a:rPr lang="en-US" sz="1800">
                <a:effectLst/>
                <a:latin typeface="Calibri" panose="020F0502020204030204" pitchFamily="34" charset="0"/>
                <a:ea typeface="Calibri" panose="020F0502020204030204" pitchFamily="34" charset="0"/>
              </a:rPr>
              <a:t> would like to take </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this opportunity to thank the team for their support throughout</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our project. They have been really approachable which made it </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easy for us when we require help from them. The team has also </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put in extra effort in </a:t>
            </a:r>
            <a:r>
              <a:rPr lang="en-US" sz="1800" err="1">
                <a:effectLst/>
                <a:latin typeface="Calibri" panose="020F0502020204030204" pitchFamily="34" charset="0"/>
                <a:ea typeface="Calibri" panose="020F0502020204030204" pitchFamily="34" charset="0"/>
              </a:rPr>
              <a:t>organising</a:t>
            </a:r>
            <a:r>
              <a:rPr lang="en-US" sz="1800">
                <a:effectLst/>
                <a:latin typeface="Calibri" panose="020F0502020204030204" pitchFamily="34" charset="0"/>
                <a:ea typeface="Calibri" panose="020F0502020204030204" pitchFamily="34" charset="0"/>
              </a:rPr>
              <a:t> trainings for us and has done</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an amazing job in helping us understand the responsibilities of</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the team more. </a:t>
            </a:r>
            <a:br>
              <a:rPr lang="en-US" sz="1800">
                <a:effectLst/>
                <a:latin typeface="Calibri" panose="020F0502020204030204" pitchFamily="34" charset="0"/>
                <a:ea typeface="Calibri" panose="020F0502020204030204" pitchFamily="34" charset="0"/>
              </a:rPr>
            </a:b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We really enjoy how inclusive the team's culture is. We may be </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here for only a few months but we feel very blended into this big</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family. We also values how the team communicates openly all the</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time creating a very comfortable working environment. </a:t>
            </a:r>
          </a:p>
          <a:p>
            <a:endParaRPr lang="en-US"/>
          </a:p>
        </p:txBody>
      </p:sp>
      <p:sp>
        <p:nvSpPr>
          <p:cNvPr id="4" name="Slide Number Placeholder 3"/>
          <p:cNvSpPr>
            <a:spLocks noGrp="1"/>
          </p:cNvSpPr>
          <p:nvPr>
            <p:ph type="sldNum" sz="quarter" idx="5"/>
          </p:nvPr>
        </p:nvSpPr>
        <p:spPr/>
        <p:txBody>
          <a:bodyPr/>
          <a:lstStyle/>
          <a:p>
            <a:fld id="{0F6A073A-198F-4774-B5F3-B99CA7DB653C}" type="slidenum">
              <a:rPr lang="en-US" smtClean="0"/>
              <a:t>20</a:t>
            </a:fld>
            <a:endParaRPr lang="en-US"/>
          </a:p>
        </p:txBody>
      </p:sp>
    </p:spTree>
    <p:extLst>
      <p:ext uri="{BB962C8B-B14F-4D97-AF65-F5344CB8AC3E}">
        <p14:creationId xmlns:p14="http://schemas.microsoft.com/office/powerpoint/2010/main" val="11027696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34.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2896797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29371403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260155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856469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5327288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64714670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957900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245888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75039561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570489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8725913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©2021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8299876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0973236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73695289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25280077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56838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7802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3617109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38999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253392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1852796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7619829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3672732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lvl="0"/>
            <a:endParaRPr lang="en-US"/>
          </a:p>
          <a:p>
            <a:pPr lvl="0"/>
            <a:endParaRPr lang="en-US"/>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28371822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204054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8239218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33273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0770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5829845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5577493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2447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4953309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3944956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F3F3F3"/>
        </a:solidFill>
        <a:effectLst/>
      </p:bgPr>
    </p:bg>
    <p:spTree>
      <p:nvGrpSpPr>
        <p:cNvPr id="1" name=""/>
        <p:cNvGrpSpPr/>
        <p:nvPr/>
      </p:nvGrpSpPr>
      <p:grpSpPr>
        <a:xfrm>
          <a:off x="0" y="0"/>
          <a:ext cx="0" cy="0"/>
          <a:chOff x="0" y="0"/>
          <a:chExt cx="0" cy="0"/>
        </a:xfrm>
      </p:grpSpPr>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26617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Tree>
    <p:extLst>
      <p:ext uri="{BB962C8B-B14F-4D97-AF65-F5344CB8AC3E}">
        <p14:creationId xmlns:p14="http://schemas.microsoft.com/office/powerpoint/2010/main" val="264815676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5385703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495256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8276120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1429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15424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944371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4459331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2681945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027069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48957429"/>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879055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937201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57863952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3772079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447422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8292992" y="396682"/>
            <a:ext cx="3656002" cy="6440051"/>
          </a:xfrm>
          <a:prstGeom prst="rect">
            <a:avLst/>
          </a:prstGeom>
        </p:spPr>
      </p:pic>
      <p:pic>
        <p:nvPicPr>
          <p:cNvPr id="15" name="Picture 14" descr="Logo&#10;&#10;Description automatically generated">
            <a:extLst>
              <a:ext uri="{FF2B5EF4-FFF2-40B4-BE49-F238E27FC236}">
                <a16:creationId xmlns:a16="http://schemas.microsoft.com/office/drawing/2014/main" id="{0EC44E81-377D-471B-97B4-0E08C9F8F1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6472859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endParaRPr lang="en-US"/>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©2021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21068318-7196-B74A-A523-B34DA9C2F16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9371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endParaRPr lang="en-US"/>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©2021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AC724D0A-F7B5-4547-B75C-8CB7CAACED0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6605224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©2021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050964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endParaRPr lang="en-US"/>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©2021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997188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4833192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endParaRPr lang="en-US"/>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668770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313866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2B27E73D-CE4F-A84E-B6FE-E18897FD487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65834231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endParaRPr lang="en-US"/>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©2021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54B8138C-4291-5E4E-BC1B-D32ABB01573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651504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9861529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©2021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833785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2307896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©2021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55740318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45896426"/>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529081"/>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©2021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595355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222313599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 id="2147483722" r:id="rId57"/>
    <p:sldLayoutId id="2147483723" r:id="rId58"/>
    <p:sldLayoutId id="2147483724" r:id="rId59"/>
    <p:sldLayoutId id="2147483725" r:id="rId60"/>
    <p:sldLayoutId id="2147483726" r:id="rId61"/>
    <p:sldLayoutId id="2147483727" r:id="rId62"/>
    <p:sldLayoutId id="2147483728" r:id="rId63"/>
    <p:sldLayoutId id="2147483729" r:id="rId64"/>
    <p:sldLayoutId id="2147483730" r:id="rId65"/>
    <p:sldLayoutId id="2147483731" r:id="rId66"/>
    <p:sldLayoutId id="2147483732" r:id="rId67"/>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60.xml"/><Relationship Id="rId1" Type="http://schemas.openxmlformats.org/officeDocument/2006/relationships/tags" Target="../tags/tag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60.xml"/><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F1F2A-614D-45B1-9D35-11E945445600}"/>
              </a:ext>
            </a:extLst>
          </p:cNvPr>
          <p:cNvSpPr>
            <a:spLocks noGrp="1"/>
          </p:cNvSpPr>
          <p:nvPr>
            <p:ph type="title"/>
          </p:nvPr>
        </p:nvSpPr>
        <p:spPr/>
        <p:txBody>
          <a:bodyPr/>
          <a:lstStyle/>
          <a:p>
            <a:r>
              <a:rPr lang="en-US"/>
              <a:t>Load Test Client</a:t>
            </a:r>
          </a:p>
        </p:txBody>
      </p:sp>
      <p:sp>
        <p:nvSpPr>
          <p:cNvPr id="3" name="Text Placeholder 2">
            <a:extLst>
              <a:ext uri="{FF2B5EF4-FFF2-40B4-BE49-F238E27FC236}">
                <a16:creationId xmlns:a16="http://schemas.microsoft.com/office/drawing/2014/main" id="{CA347DDE-A108-44CA-B30E-C87D7BE5FD93}"/>
              </a:ext>
            </a:extLst>
          </p:cNvPr>
          <p:cNvSpPr>
            <a:spLocks noGrp="1"/>
          </p:cNvSpPr>
          <p:nvPr>
            <p:ph type="body" sz="quarter" idx="10"/>
          </p:nvPr>
        </p:nvSpPr>
        <p:spPr/>
        <p:txBody>
          <a:bodyPr/>
          <a:lstStyle/>
          <a:p>
            <a:r>
              <a:rPr lang="en-US"/>
              <a:t>Jarveis Lam, Tng Yee Fong</a:t>
            </a:r>
          </a:p>
        </p:txBody>
      </p:sp>
    </p:spTree>
    <p:extLst>
      <p:ext uri="{BB962C8B-B14F-4D97-AF65-F5344CB8AC3E}">
        <p14:creationId xmlns:p14="http://schemas.microsoft.com/office/powerpoint/2010/main" val="1793284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9D666031-6E06-4D83-8B3A-7E5F70EFC429}"/>
              </a:ext>
            </a:extLst>
          </p:cNvPr>
          <p:cNvSpPr/>
          <p:nvPr/>
        </p:nvSpPr>
        <p:spPr>
          <a:xfrm>
            <a:off x="3715073" y="1608365"/>
            <a:ext cx="1700893" cy="3836702"/>
          </a:xfrm>
          <a:prstGeom prst="roundRect">
            <a:avLst>
              <a:gd name="adj" fmla="val 654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D4A7CEC-4BC7-8B44-8AAD-172C8820B047}"/>
              </a:ext>
            </a:extLst>
          </p:cNvPr>
          <p:cNvSpPr>
            <a:spLocks noGrp="1"/>
          </p:cNvSpPr>
          <p:nvPr>
            <p:ph type="title"/>
          </p:nvPr>
        </p:nvSpPr>
        <p:spPr/>
        <p:txBody>
          <a:bodyPr/>
          <a:lstStyle/>
          <a:p>
            <a:r>
              <a:rPr lang="en-US"/>
              <a:t>Tech Stack and Client Structure</a:t>
            </a:r>
          </a:p>
        </p:txBody>
      </p:sp>
      <p:sp>
        <p:nvSpPr>
          <p:cNvPr id="3" name="Rectangle: Rounded Corners 2">
            <a:extLst>
              <a:ext uri="{FF2B5EF4-FFF2-40B4-BE49-F238E27FC236}">
                <a16:creationId xmlns:a16="http://schemas.microsoft.com/office/drawing/2014/main" id="{9CECCD9E-E069-44C3-8042-73C505E260E8}"/>
              </a:ext>
            </a:extLst>
          </p:cNvPr>
          <p:cNvSpPr/>
          <p:nvPr/>
        </p:nvSpPr>
        <p:spPr>
          <a:xfrm>
            <a:off x="727045" y="1608364"/>
            <a:ext cx="1896835" cy="3836702"/>
          </a:xfrm>
          <a:prstGeom prst="roundRect">
            <a:avLst>
              <a:gd name="adj" fmla="val 62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1DDE89E8-037F-4683-B8A2-844E239D2CD8}"/>
              </a:ext>
            </a:extLst>
          </p:cNvPr>
          <p:cNvSpPr/>
          <p:nvPr/>
        </p:nvSpPr>
        <p:spPr>
          <a:xfrm>
            <a:off x="6375431" y="3694673"/>
            <a:ext cx="2372440" cy="1750394"/>
          </a:xfrm>
          <a:prstGeom prst="roundRect">
            <a:avLst>
              <a:gd name="adj" fmla="val 654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Content Placeholder 4">
            <a:extLst>
              <a:ext uri="{FF2B5EF4-FFF2-40B4-BE49-F238E27FC236}">
                <a16:creationId xmlns:a16="http://schemas.microsoft.com/office/drawing/2014/main" id="{4FB82AFD-ADC0-4E63-9A3E-00CE8704ED63}"/>
              </a:ext>
            </a:extLst>
          </p:cNvPr>
          <p:cNvSpPr txBox="1">
            <a:spLocks/>
          </p:cNvSpPr>
          <p:nvPr/>
        </p:nvSpPr>
        <p:spPr>
          <a:xfrm>
            <a:off x="978861" y="1240647"/>
            <a:ext cx="1382486" cy="481693"/>
          </a:xfrm>
          <a:prstGeom prst="rect">
            <a:avLst/>
          </a:prstGeom>
        </p:spPr>
        <p:txBody>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chemeClr val="tx1"/>
                </a:solidFill>
              </a:rPr>
              <a:t>Frontend</a:t>
            </a:r>
            <a:endParaRPr lang="en-US">
              <a:solidFill>
                <a:schemeClr val="tx1"/>
              </a:solidFill>
              <a:latin typeface="+mn-lt"/>
            </a:endParaRPr>
          </a:p>
        </p:txBody>
      </p:sp>
      <p:sp>
        <p:nvSpPr>
          <p:cNvPr id="36" name="Content Placeholder 4">
            <a:extLst>
              <a:ext uri="{FF2B5EF4-FFF2-40B4-BE49-F238E27FC236}">
                <a16:creationId xmlns:a16="http://schemas.microsoft.com/office/drawing/2014/main" id="{A8606E55-4E8B-4DC8-9AD1-3E09876E81A7}"/>
              </a:ext>
            </a:extLst>
          </p:cNvPr>
          <p:cNvSpPr txBox="1">
            <a:spLocks/>
          </p:cNvSpPr>
          <p:nvPr/>
        </p:nvSpPr>
        <p:spPr>
          <a:xfrm>
            <a:off x="3842299" y="1208313"/>
            <a:ext cx="1382486" cy="481693"/>
          </a:xfrm>
          <a:prstGeom prst="rect">
            <a:avLst/>
          </a:prstGeom>
        </p:spPr>
        <p:txBody>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chemeClr val="tx1"/>
                </a:solidFill>
              </a:rPr>
              <a:t>Backend</a:t>
            </a:r>
            <a:endParaRPr lang="en-US">
              <a:solidFill>
                <a:schemeClr val="tx1"/>
              </a:solidFill>
              <a:latin typeface="+mn-lt"/>
            </a:endParaRPr>
          </a:p>
        </p:txBody>
      </p:sp>
      <p:sp>
        <p:nvSpPr>
          <p:cNvPr id="38" name="Content Placeholder 4">
            <a:extLst>
              <a:ext uri="{FF2B5EF4-FFF2-40B4-BE49-F238E27FC236}">
                <a16:creationId xmlns:a16="http://schemas.microsoft.com/office/drawing/2014/main" id="{0F05E58A-9CCE-4879-B775-C3BFD4A5C606}"/>
              </a:ext>
            </a:extLst>
          </p:cNvPr>
          <p:cNvSpPr txBox="1">
            <a:spLocks/>
          </p:cNvSpPr>
          <p:nvPr/>
        </p:nvSpPr>
        <p:spPr>
          <a:xfrm>
            <a:off x="9707336" y="1208313"/>
            <a:ext cx="1484538" cy="481693"/>
          </a:xfrm>
          <a:prstGeom prst="rect">
            <a:avLst/>
          </a:prstGeom>
        </p:spPr>
        <p:txBody>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DB2</a:t>
            </a:r>
            <a:endParaRPr lang="en-US">
              <a:solidFill>
                <a:schemeClr val="tx1"/>
              </a:solidFill>
              <a:latin typeface="+mn-lt"/>
            </a:endParaRPr>
          </a:p>
        </p:txBody>
      </p:sp>
      <p:pic>
        <p:nvPicPr>
          <p:cNvPr id="1026" name="Picture 2" descr="React (JavaScript library) - Wikipedia">
            <a:extLst>
              <a:ext uri="{FF2B5EF4-FFF2-40B4-BE49-F238E27FC236}">
                <a16:creationId xmlns:a16="http://schemas.microsoft.com/office/drawing/2014/main" id="{FC2DE4A9-3453-469E-B048-D85DCFDBC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144" y="1778506"/>
            <a:ext cx="667921" cy="5805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ring Boot Architecture - DEV Community">
            <a:extLst>
              <a:ext uri="{FF2B5EF4-FFF2-40B4-BE49-F238E27FC236}">
                <a16:creationId xmlns:a16="http://schemas.microsoft.com/office/drawing/2014/main" id="{F2C74591-061C-46A2-B554-245537433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992" y="3733992"/>
            <a:ext cx="1194912" cy="672138"/>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Rounded Corners 43">
            <a:extLst>
              <a:ext uri="{FF2B5EF4-FFF2-40B4-BE49-F238E27FC236}">
                <a16:creationId xmlns:a16="http://schemas.microsoft.com/office/drawing/2014/main" id="{E03F0BF1-867D-4EDB-A5FA-AB523C7F9F60}"/>
              </a:ext>
            </a:extLst>
          </p:cNvPr>
          <p:cNvSpPr/>
          <p:nvPr/>
        </p:nvSpPr>
        <p:spPr>
          <a:xfrm>
            <a:off x="9707336" y="4250724"/>
            <a:ext cx="1793421" cy="1194342"/>
          </a:xfrm>
          <a:prstGeom prst="roundRect">
            <a:avLst>
              <a:gd name="adj" fmla="val 1598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a:p>
        </p:txBody>
      </p:sp>
      <p:pic>
        <p:nvPicPr>
          <p:cNvPr id="1028" name="Picture 4" descr="Node.js - Wikipedia">
            <a:extLst>
              <a:ext uri="{FF2B5EF4-FFF2-40B4-BE49-F238E27FC236}">
                <a16:creationId xmlns:a16="http://schemas.microsoft.com/office/drawing/2014/main" id="{BD3455C6-DA77-4966-B631-7D49A94D2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254" y="1799771"/>
            <a:ext cx="1184529" cy="724503"/>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Rounded Corners 49">
            <a:extLst>
              <a:ext uri="{FF2B5EF4-FFF2-40B4-BE49-F238E27FC236}">
                <a16:creationId xmlns:a16="http://schemas.microsoft.com/office/drawing/2014/main" id="{A4D4B68C-F003-446D-90F2-32B3567AC57A}"/>
              </a:ext>
            </a:extLst>
          </p:cNvPr>
          <p:cNvSpPr/>
          <p:nvPr/>
        </p:nvSpPr>
        <p:spPr>
          <a:xfrm>
            <a:off x="9707336" y="1603423"/>
            <a:ext cx="1793421" cy="2091250"/>
          </a:xfrm>
          <a:prstGeom prst="roundRect">
            <a:avLst>
              <a:gd name="adj" fmla="val 654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81F06CC4-D41C-4D82-83AF-D7B323486FD4}"/>
              </a:ext>
            </a:extLst>
          </p:cNvPr>
          <p:cNvSpPr/>
          <p:nvPr/>
        </p:nvSpPr>
        <p:spPr>
          <a:xfrm>
            <a:off x="895185" y="2838116"/>
            <a:ext cx="1549837" cy="720052"/>
          </a:xfrm>
          <a:prstGeom prst="roundRect">
            <a:avLst>
              <a:gd name="adj" fmla="val 654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Generate Data Controller</a:t>
            </a:r>
          </a:p>
        </p:txBody>
      </p:sp>
      <p:sp>
        <p:nvSpPr>
          <p:cNvPr id="53" name="Rectangle: Rounded Corners 52">
            <a:extLst>
              <a:ext uri="{FF2B5EF4-FFF2-40B4-BE49-F238E27FC236}">
                <a16:creationId xmlns:a16="http://schemas.microsoft.com/office/drawing/2014/main" id="{D10D0CA7-93A0-40FC-B502-0F00F662D32D}"/>
              </a:ext>
            </a:extLst>
          </p:cNvPr>
          <p:cNvSpPr/>
          <p:nvPr/>
        </p:nvSpPr>
        <p:spPr>
          <a:xfrm>
            <a:off x="892366" y="4447463"/>
            <a:ext cx="1549837" cy="720051"/>
          </a:xfrm>
          <a:prstGeom prst="roundRect">
            <a:avLst>
              <a:gd name="adj" fmla="val 654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Load Test Controller</a:t>
            </a:r>
          </a:p>
        </p:txBody>
      </p:sp>
      <p:sp>
        <p:nvSpPr>
          <p:cNvPr id="59" name="Content Placeholder 4">
            <a:extLst>
              <a:ext uri="{FF2B5EF4-FFF2-40B4-BE49-F238E27FC236}">
                <a16:creationId xmlns:a16="http://schemas.microsoft.com/office/drawing/2014/main" id="{0FBDEE79-0856-4188-B5DA-8E58F6DECF8D}"/>
              </a:ext>
            </a:extLst>
          </p:cNvPr>
          <p:cNvSpPr txBox="1">
            <a:spLocks/>
          </p:cNvSpPr>
          <p:nvPr/>
        </p:nvSpPr>
        <p:spPr>
          <a:xfrm>
            <a:off x="9707336" y="3868466"/>
            <a:ext cx="1793419" cy="481693"/>
          </a:xfrm>
          <a:prstGeom prst="rect">
            <a:avLst/>
          </a:prstGeom>
        </p:spPr>
        <p:txBody>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rPr>
              <a:t>Microservices</a:t>
            </a:r>
            <a:endParaRPr lang="en-US">
              <a:solidFill>
                <a:schemeClr val="tx1"/>
              </a:solidFill>
              <a:latin typeface="+mn-lt"/>
            </a:endParaRPr>
          </a:p>
        </p:txBody>
      </p:sp>
      <p:sp>
        <p:nvSpPr>
          <p:cNvPr id="63" name="Rectangle: Rounded Corners 62">
            <a:extLst>
              <a:ext uri="{FF2B5EF4-FFF2-40B4-BE49-F238E27FC236}">
                <a16:creationId xmlns:a16="http://schemas.microsoft.com/office/drawing/2014/main" id="{87AFB1AB-91DA-491B-83D9-0442B7DC08BB}"/>
              </a:ext>
            </a:extLst>
          </p:cNvPr>
          <p:cNvSpPr/>
          <p:nvPr/>
        </p:nvSpPr>
        <p:spPr>
          <a:xfrm>
            <a:off x="3874276" y="2837109"/>
            <a:ext cx="1382486" cy="721059"/>
          </a:xfrm>
          <a:prstGeom prst="roundRect">
            <a:avLst>
              <a:gd name="adj" fmla="val 654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Generate Data Service</a:t>
            </a:r>
          </a:p>
        </p:txBody>
      </p:sp>
      <p:sp>
        <p:nvSpPr>
          <p:cNvPr id="70" name="Rectangle: Rounded Corners 69">
            <a:extLst>
              <a:ext uri="{FF2B5EF4-FFF2-40B4-BE49-F238E27FC236}">
                <a16:creationId xmlns:a16="http://schemas.microsoft.com/office/drawing/2014/main" id="{19F4B713-EC30-4304-811F-4FC812D31E26}"/>
              </a:ext>
            </a:extLst>
          </p:cNvPr>
          <p:cNvSpPr/>
          <p:nvPr/>
        </p:nvSpPr>
        <p:spPr>
          <a:xfrm>
            <a:off x="3874276" y="4445448"/>
            <a:ext cx="1382486" cy="721059"/>
          </a:xfrm>
          <a:prstGeom prst="roundRect">
            <a:avLst>
              <a:gd name="adj" fmla="val 654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Invoke Load Test Tool</a:t>
            </a:r>
          </a:p>
        </p:txBody>
      </p:sp>
      <p:sp>
        <p:nvSpPr>
          <p:cNvPr id="71" name="Rectangle: Rounded Corners 70">
            <a:extLst>
              <a:ext uri="{FF2B5EF4-FFF2-40B4-BE49-F238E27FC236}">
                <a16:creationId xmlns:a16="http://schemas.microsoft.com/office/drawing/2014/main" id="{F1215707-94B2-405D-B908-6AC11F97A828}"/>
              </a:ext>
            </a:extLst>
          </p:cNvPr>
          <p:cNvSpPr/>
          <p:nvPr/>
        </p:nvSpPr>
        <p:spPr>
          <a:xfrm>
            <a:off x="6490990" y="4445448"/>
            <a:ext cx="2122065" cy="721059"/>
          </a:xfrm>
          <a:prstGeom prst="roundRect">
            <a:avLst>
              <a:gd name="adj" fmla="val 654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Trigger Load Test &amp; Microservice</a:t>
            </a:r>
          </a:p>
        </p:txBody>
      </p:sp>
      <p:cxnSp>
        <p:nvCxnSpPr>
          <p:cNvPr id="6" name="Straight Arrow Connector 5">
            <a:extLst>
              <a:ext uri="{FF2B5EF4-FFF2-40B4-BE49-F238E27FC236}">
                <a16:creationId xmlns:a16="http://schemas.microsoft.com/office/drawing/2014/main" id="{D4848A6E-4D0F-4F9C-A028-DEE21D294766}"/>
              </a:ext>
            </a:extLst>
          </p:cNvPr>
          <p:cNvCxnSpPr/>
          <p:nvPr/>
        </p:nvCxnSpPr>
        <p:spPr>
          <a:xfrm>
            <a:off x="2725059" y="3079969"/>
            <a:ext cx="8579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439DC21-9B8D-4FB1-87E4-054614198B6F}"/>
              </a:ext>
            </a:extLst>
          </p:cNvPr>
          <p:cNvCxnSpPr/>
          <p:nvPr/>
        </p:nvCxnSpPr>
        <p:spPr>
          <a:xfrm>
            <a:off x="2725059" y="4614819"/>
            <a:ext cx="8579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380790F-0083-418A-8736-E6E1E5025200}"/>
              </a:ext>
            </a:extLst>
          </p:cNvPr>
          <p:cNvCxnSpPr>
            <a:cxnSpLocks/>
          </p:cNvCxnSpPr>
          <p:nvPr/>
        </p:nvCxnSpPr>
        <p:spPr>
          <a:xfrm>
            <a:off x="5549722" y="3077955"/>
            <a:ext cx="394534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CC8A153-7D6E-4B26-9EE0-72FDF6DABCD0}"/>
              </a:ext>
            </a:extLst>
          </p:cNvPr>
          <p:cNvCxnSpPr>
            <a:cxnSpLocks/>
          </p:cNvCxnSpPr>
          <p:nvPr/>
        </p:nvCxnSpPr>
        <p:spPr>
          <a:xfrm>
            <a:off x="5549722" y="4614819"/>
            <a:ext cx="7122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C2210B5-5493-4240-B522-6037E103CE5F}"/>
              </a:ext>
            </a:extLst>
          </p:cNvPr>
          <p:cNvCxnSpPr>
            <a:cxnSpLocks/>
          </p:cNvCxnSpPr>
          <p:nvPr/>
        </p:nvCxnSpPr>
        <p:spPr>
          <a:xfrm>
            <a:off x="8931729" y="4612098"/>
            <a:ext cx="56333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Shape&#10;&#10;Description automatically generated with low confidence">
            <a:extLst>
              <a:ext uri="{FF2B5EF4-FFF2-40B4-BE49-F238E27FC236}">
                <a16:creationId xmlns:a16="http://schemas.microsoft.com/office/drawing/2014/main" id="{FF2200D5-CCCF-4067-A7D7-FDBD908C05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9590" y="2254593"/>
            <a:ext cx="788909" cy="788909"/>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293A8965-B963-4631-BE83-95CAC8E00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9589" y="4457358"/>
            <a:ext cx="788909" cy="788909"/>
          </a:xfrm>
          <a:prstGeom prst="rect">
            <a:avLst/>
          </a:prstGeom>
        </p:spPr>
      </p:pic>
      <p:cxnSp>
        <p:nvCxnSpPr>
          <p:cNvPr id="79" name="Straight Arrow Connector 78">
            <a:extLst>
              <a:ext uri="{FF2B5EF4-FFF2-40B4-BE49-F238E27FC236}">
                <a16:creationId xmlns:a16="http://schemas.microsoft.com/office/drawing/2014/main" id="{8B964878-0B4C-4E26-B976-BCBBB80E1BF9}"/>
              </a:ext>
            </a:extLst>
          </p:cNvPr>
          <p:cNvCxnSpPr>
            <a:cxnSpLocks/>
          </p:cNvCxnSpPr>
          <p:nvPr/>
        </p:nvCxnSpPr>
        <p:spPr>
          <a:xfrm flipH="1">
            <a:off x="5549722" y="3432357"/>
            <a:ext cx="394534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4DAA2F4-BDF0-4781-B098-23679AC5326F}"/>
              </a:ext>
            </a:extLst>
          </p:cNvPr>
          <p:cNvCxnSpPr>
            <a:cxnSpLocks/>
          </p:cNvCxnSpPr>
          <p:nvPr/>
        </p:nvCxnSpPr>
        <p:spPr>
          <a:xfrm flipH="1">
            <a:off x="2699690" y="3432357"/>
            <a:ext cx="88335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A7AA86-C0B2-4A8B-896C-C0D8E7CC2063}"/>
              </a:ext>
            </a:extLst>
          </p:cNvPr>
          <p:cNvCxnSpPr>
            <a:cxnSpLocks/>
          </p:cNvCxnSpPr>
          <p:nvPr/>
        </p:nvCxnSpPr>
        <p:spPr>
          <a:xfrm flipH="1">
            <a:off x="2725059" y="5002427"/>
            <a:ext cx="88335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25D7548-45D5-459F-8625-410B0667FC32}"/>
              </a:ext>
            </a:extLst>
          </p:cNvPr>
          <p:cNvCxnSpPr>
            <a:cxnSpLocks/>
          </p:cNvCxnSpPr>
          <p:nvPr/>
        </p:nvCxnSpPr>
        <p:spPr>
          <a:xfrm flipH="1">
            <a:off x="5549722" y="5053913"/>
            <a:ext cx="7122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EE9FAF6-2F80-483D-8F1F-1636FC02706D}"/>
              </a:ext>
            </a:extLst>
          </p:cNvPr>
          <p:cNvCxnSpPr>
            <a:cxnSpLocks/>
          </p:cNvCxnSpPr>
          <p:nvPr/>
        </p:nvCxnSpPr>
        <p:spPr>
          <a:xfrm flipH="1">
            <a:off x="8931729" y="5053913"/>
            <a:ext cx="56333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E473A6-19D3-4EE0-B757-6E52275C80DB}"/>
              </a:ext>
            </a:extLst>
          </p:cNvPr>
          <p:cNvSpPr txBox="1"/>
          <p:nvPr/>
        </p:nvSpPr>
        <p:spPr>
          <a:xfrm>
            <a:off x="1193501" y="2337216"/>
            <a:ext cx="954372" cy="276999"/>
          </a:xfrm>
          <a:prstGeom prst="rect">
            <a:avLst/>
          </a:prstGeom>
          <a:noFill/>
        </p:spPr>
        <p:txBody>
          <a:bodyPr wrap="square" rtlCol="0">
            <a:spAutoFit/>
          </a:bodyPr>
          <a:lstStyle/>
          <a:p>
            <a:pPr algn="ctr"/>
            <a:r>
              <a:rPr lang="en-US" sz="1200">
                <a:latin typeface="+mj-lt"/>
              </a:rPr>
              <a:t>React JS</a:t>
            </a:r>
          </a:p>
        </p:txBody>
      </p:sp>
    </p:spTree>
    <p:extLst>
      <p:ext uri="{BB962C8B-B14F-4D97-AF65-F5344CB8AC3E}">
        <p14:creationId xmlns:p14="http://schemas.microsoft.com/office/powerpoint/2010/main" val="113194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7CEC-4BC7-8B44-8AAD-172C8820B047}"/>
              </a:ext>
            </a:extLst>
          </p:cNvPr>
          <p:cNvSpPr>
            <a:spLocks noGrp="1"/>
          </p:cNvSpPr>
          <p:nvPr>
            <p:ph type="title"/>
          </p:nvPr>
        </p:nvSpPr>
        <p:spPr/>
        <p:txBody>
          <a:bodyPr/>
          <a:lstStyle/>
          <a:p>
            <a:r>
              <a:rPr lang="en-US"/>
              <a:t>Data Flow – Generate Data</a:t>
            </a:r>
          </a:p>
        </p:txBody>
      </p:sp>
      <p:graphicFrame>
        <p:nvGraphicFramePr>
          <p:cNvPr id="3" name="Table 3">
            <a:extLst>
              <a:ext uri="{FF2B5EF4-FFF2-40B4-BE49-F238E27FC236}">
                <a16:creationId xmlns:a16="http://schemas.microsoft.com/office/drawing/2014/main" id="{6B8389E3-B05A-4F43-9DCB-0E3631CEF6BC}"/>
              </a:ext>
            </a:extLst>
          </p:cNvPr>
          <p:cNvGraphicFramePr>
            <a:graphicFrameLocks noGrp="1"/>
          </p:cNvGraphicFramePr>
          <p:nvPr>
            <p:extLst>
              <p:ext uri="{D42A27DB-BD31-4B8C-83A1-F6EECF244321}">
                <p14:modId xmlns:p14="http://schemas.microsoft.com/office/powerpoint/2010/main" val="583004428"/>
              </p:ext>
            </p:extLst>
          </p:nvPr>
        </p:nvGraphicFramePr>
        <p:xfrm>
          <a:off x="2032000" y="1159613"/>
          <a:ext cx="8474973" cy="2595880"/>
        </p:xfrm>
        <a:graphic>
          <a:graphicData uri="http://schemas.openxmlformats.org/drawingml/2006/table">
            <a:tbl>
              <a:tblPr firstRow="1" bandRow="1">
                <a:tableStyleId>{21E4AEA4-8DFA-4A89-87EB-49C32662AFE0}</a:tableStyleId>
              </a:tblPr>
              <a:tblGrid>
                <a:gridCol w="1825053">
                  <a:extLst>
                    <a:ext uri="{9D8B030D-6E8A-4147-A177-3AD203B41FA5}">
                      <a16:colId xmlns:a16="http://schemas.microsoft.com/office/drawing/2014/main" val="629710351"/>
                    </a:ext>
                  </a:extLst>
                </a:gridCol>
                <a:gridCol w="2569626">
                  <a:extLst>
                    <a:ext uri="{9D8B030D-6E8A-4147-A177-3AD203B41FA5}">
                      <a16:colId xmlns:a16="http://schemas.microsoft.com/office/drawing/2014/main" val="4027212716"/>
                    </a:ext>
                  </a:extLst>
                </a:gridCol>
                <a:gridCol w="4080294">
                  <a:extLst>
                    <a:ext uri="{9D8B030D-6E8A-4147-A177-3AD203B41FA5}">
                      <a16:colId xmlns:a16="http://schemas.microsoft.com/office/drawing/2014/main" val="1173009907"/>
                    </a:ext>
                  </a:extLst>
                </a:gridCol>
              </a:tblGrid>
              <a:tr h="370840">
                <a:tc>
                  <a:txBody>
                    <a:bodyPr/>
                    <a:lstStyle/>
                    <a:p>
                      <a:r>
                        <a:rPr lang="en-US">
                          <a:solidFill>
                            <a:schemeClr val="tx1"/>
                          </a:solidFill>
                        </a:rPr>
                        <a:t>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tx1"/>
                          </a:solidFill>
                        </a:rPr>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tx1"/>
                          </a:solidFill>
                        </a:rPr>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596090"/>
                  </a:ext>
                </a:extLst>
              </a:tr>
              <a:tr h="370840">
                <a:tc rowSpan="3">
                  <a:txBody>
                    <a:bodyPr/>
                    <a:lstStyle/>
                    <a:p>
                      <a:r>
                        <a:rPr lang="en-US">
                          <a:solidFill>
                            <a:schemeClr val="tx1"/>
                          </a:solidFill>
                        </a:rPr>
                        <a:t>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tx1"/>
                          </a:solidFill>
                        </a:rPr>
                        <a:t>Summarization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tx1"/>
                          </a:solidFill>
                        </a:rPr>
                        <a:t>VTI_EDIT_PAKS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933255"/>
                  </a:ext>
                </a:extLst>
              </a:tr>
              <a:tr h="370840">
                <a:tc vMerge="1">
                  <a:txBody>
                    <a:bodyPr/>
                    <a:lstStyle/>
                    <a:p>
                      <a:endParaRPr lang="en-US"/>
                    </a:p>
                  </a:txBody>
                  <a:tcPr/>
                </a:tc>
                <a:tc>
                  <a:txBody>
                    <a:bodyPr/>
                    <a:lstStyle/>
                    <a:p>
                      <a:r>
                        <a:rPr lang="en-US">
                          <a:solidFill>
                            <a:schemeClr val="tx1"/>
                          </a:solidFill>
                        </a:rPr>
                        <a:t>Pre-Edit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a:solidFill>
                            <a:schemeClr val="tx1"/>
                          </a:solidFill>
                        </a:rPr>
                        <a:t>VTI_BKEND_SUMMZN</a:t>
                      </a:r>
                    </a:p>
                    <a:p>
                      <a:r>
                        <a:rPr lang="en-US">
                          <a:solidFill>
                            <a:schemeClr val="tx1"/>
                          </a:solidFill>
                        </a:rPr>
                        <a:t>VTI_BKEND_PST_SUMMZN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0713629"/>
                  </a:ext>
                </a:extLst>
              </a:tr>
              <a:tr h="370840">
                <a:tc vMerge="1">
                  <a:txBody>
                    <a:bodyPr/>
                    <a:lstStyle/>
                    <a:p>
                      <a:endParaRPr lang="en-US"/>
                    </a:p>
                  </a:txBody>
                  <a:tcPr/>
                </a:tc>
                <a:tc>
                  <a:txBody>
                    <a:bodyPr/>
                    <a:lstStyle/>
                    <a:p>
                      <a:r>
                        <a:rPr lang="en-US">
                          <a:solidFill>
                            <a:schemeClr val="tx1"/>
                          </a:solidFill>
                        </a:rPr>
                        <a:t>Post Summarization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405280693"/>
                  </a:ext>
                </a:extLst>
              </a:tr>
              <a:tr h="370840">
                <a:tc rowSpan="3">
                  <a:txBody>
                    <a:bodyPr/>
                    <a:lstStyle/>
                    <a:p>
                      <a:r>
                        <a:rPr lang="en-US">
                          <a:solidFill>
                            <a:schemeClr val="tx1"/>
                          </a:solidFill>
                        </a:rPr>
                        <a:t>CONFIG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tx1"/>
                          </a:solidFill>
                        </a:rPr>
                        <a:t>Summarization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tx1"/>
                          </a:solidFill>
                        </a:rPr>
                        <a:t>VTI_EDIT_PAKS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5098176"/>
                  </a:ext>
                </a:extLst>
              </a:tr>
              <a:tr h="370840">
                <a:tc vMerge="1">
                  <a:txBody>
                    <a:bodyPr/>
                    <a:lstStyle/>
                    <a:p>
                      <a:endParaRPr lang="en-US"/>
                    </a:p>
                  </a:txBody>
                  <a:tcPr/>
                </a:tc>
                <a:tc>
                  <a:txBody>
                    <a:bodyPr/>
                    <a:lstStyle/>
                    <a:p>
                      <a:r>
                        <a:rPr lang="en-US">
                          <a:solidFill>
                            <a:schemeClr val="tx1"/>
                          </a:solidFill>
                        </a:rPr>
                        <a:t>Pre-Edit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en-US">
                          <a:solidFill>
                            <a:schemeClr val="tx1"/>
                          </a:solidFill>
                        </a:rPr>
                        <a:t>VTI_BKEND_SUMMZN</a:t>
                      </a:r>
                    </a:p>
                    <a:p>
                      <a:r>
                        <a:rPr lang="en-US">
                          <a:solidFill>
                            <a:schemeClr val="tx1"/>
                          </a:solidFill>
                        </a:rPr>
                        <a:t>VTI_BKEND_CNFG_PST_SUMMZN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128917"/>
                  </a:ext>
                </a:extLst>
              </a:tr>
              <a:tr h="370840">
                <a:tc vMerge="1">
                  <a:txBody>
                    <a:bodyPr/>
                    <a:lstStyle/>
                    <a:p>
                      <a:endParaRPr lang="en-US"/>
                    </a:p>
                  </a:txBody>
                  <a:tcPr/>
                </a:tc>
                <a:tc>
                  <a:txBody>
                    <a:bodyPr/>
                    <a:lstStyle/>
                    <a:p>
                      <a:r>
                        <a:rPr lang="en-US">
                          <a:solidFill>
                            <a:schemeClr val="tx1"/>
                          </a:solidFill>
                        </a:rPr>
                        <a:t>Post Summarization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64720495"/>
                  </a:ext>
                </a:extLst>
              </a:tr>
            </a:tbl>
          </a:graphicData>
        </a:graphic>
      </p:graphicFrame>
      <p:sp>
        <p:nvSpPr>
          <p:cNvPr id="4" name="Arrow: Down 3">
            <a:extLst>
              <a:ext uri="{FF2B5EF4-FFF2-40B4-BE49-F238E27FC236}">
                <a16:creationId xmlns:a16="http://schemas.microsoft.com/office/drawing/2014/main" id="{08709D1A-03C0-4BF3-A571-C4AD714F5B9D}"/>
              </a:ext>
            </a:extLst>
          </p:cNvPr>
          <p:cNvSpPr/>
          <p:nvPr/>
        </p:nvSpPr>
        <p:spPr>
          <a:xfrm>
            <a:off x="5814204" y="3976777"/>
            <a:ext cx="888521" cy="62972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15CA14C-4576-4651-BBBF-BD9E29A40E22}"/>
              </a:ext>
            </a:extLst>
          </p:cNvPr>
          <p:cNvSpPr/>
          <p:nvPr/>
        </p:nvSpPr>
        <p:spPr>
          <a:xfrm>
            <a:off x="4710023" y="4978335"/>
            <a:ext cx="824302"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t>List of Edit Tables:</a:t>
            </a:r>
          </a:p>
        </p:txBody>
      </p:sp>
      <p:sp>
        <p:nvSpPr>
          <p:cNvPr id="9" name="Rectangle: Rounded Corners 8">
            <a:extLst>
              <a:ext uri="{FF2B5EF4-FFF2-40B4-BE49-F238E27FC236}">
                <a16:creationId xmlns:a16="http://schemas.microsoft.com/office/drawing/2014/main" id="{FCA29AB5-648F-4749-9751-02F8953A43EE}"/>
              </a:ext>
            </a:extLst>
          </p:cNvPr>
          <p:cNvSpPr/>
          <p:nvPr/>
        </p:nvSpPr>
        <p:spPr>
          <a:xfrm>
            <a:off x="5534325" y="4978335"/>
            <a:ext cx="2005162"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[VB2_CLRNG_BUS_E, …]</a:t>
            </a:r>
          </a:p>
        </p:txBody>
      </p:sp>
    </p:spTree>
    <p:extLst>
      <p:ext uri="{BB962C8B-B14F-4D97-AF65-F5344CB8AC3E}">
        <p14:creationId xmlns:p14="http://schemas.microsoft.com/office/powerpoint/2010/main" val="287593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7CEC-4BC7-8B44-8AAD-172C8820B047}"/>
              </a:ext>
            </a:extLst>
          </p:cNvPr>
          <p:cNvSpPr>
            <a:spLocks noGrp="1"/>
          </p:cNvSpPr>
          <p:nvPr>
            <p:ph type="title"/>
          </p:nvPr>
        </p:nvSpPr>
        <p:spPr/>
        <p:txBody>
          <a:bodyPr/>
          <a:lstStyle/>
          <a:p>
            <a:r>
              <a:rPr lang="en-US"/>
              <a:t>Data Flow – Generate Data</a:t>
            </a:r>
          </a:p>
        </p:txBody>
      </p:sp>
      <p:sp>
        <p:nvSpPr>
          <p:cNvPr id="5" name="Rectangle: Rounded Corners 4">
            <a:extLst>
              <a:ext uri="{FF2B5EF4-FFF2-40B4-BE49-F238E27FC236}">
                <a16:creationId xmlns:a16="http://schemas.microsoft.com/office/drawing/2014/main" id="{5BEAEA90-D12D-42E0-9D45-B64B77D987D1}"/>
              </a:ext>
            </a:extLst>
          </p:cNvPr>
          <p:cNvSpPr/>
          <p:nvPr/>
        </p:nvSpPr>
        <p:spPr>
          <a:xfrm>
            <a:off x="8606288" y="3198442"/>
            <a:ext cx="2656935" cy="1268083"/>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Insert into </a:t>
            </a:r>
          </a:p>
          <a:p>
            <a:pPr algn="ctr"/>
            <a:r>
              <a:rPr lang="en-US">
                <a:solidFill>
                  <a:schemeClr val="tx1"/>
                </a:solidFill>
              </a:rPr>
              <a:t>List of Edit Tables</a:t>
            </a:r>
          </a:p>
          <a:p>
            <a:pPr algn="ctr"/>
            <a:r>
              <a:rPr lang="en-US">
                <a:solidFill>
                  <a:schemeClr val="tx1"/>
                </a:solidFill>
              </a:rPr>
              <a:t>And VTI_EDIT_PAKS</a:t>
            </a:r>
          </a:p>
        </p:txBody>
      </p:sp>
      <p:sp>
        <p:nvSpPr>
          <p:cNvPr id="6" name="Rectangle: Rounded Corners 5">
            <a:extLst>
              <a:ext uri="{FF2B5EF4-FFF2-40B4-BE49-F238E27FC236}">
                <a16:creationId xmlns:a16="http://schemas.microsoft.com/office/drawing/2014/main" id="{0F3824C2-4CDF-4F16-9920-5B75F38A6B4A}"/>
              </a:ext>
            </a:extLst>
          </p:cNvPr>
          <p:cNvSpPr/>
          <p:nvPr/>
        </p:nvSpPr>
        <p:spPr>
          <a:xfrm>
            <a:off x="903245" y="3198439"/>
            <a:ext cx="2656935" cy="1268083"/>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VTI_CHG_CNTL</a:t>
            </a:r>
          </a:p>
        </p:txBody>
      </p:sp>
      <p:sp>
        <p:nvSpPr>
          <p:cNvPr id="7" name="Arrow: Down 6">
            <a:extLst>
              <a:ext uri="{FF2B5EF4-FFF2-40B4-BE49-F238E27FC236}">
                <a16:creationId xmlns:a16="http://schemas.microsoft.com/office/drawing/2014/main" id="{91C00EC9-7C7D-46E5-B869-8EC85C5CAAE4}"/>
              </a:ext>
            </a:extLst>
          </p:cNvPr>
          <p:cNvSpPr/>
          <p:nvPr/>
        </p:nvSpPr>
        <p:spPr>
          <a:xfrm rot="16200000">
            <a:off x="3735232" y="3517617"/>
            <a:ext cx="888521" cy="62972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EEB1A91-597C-4055-8006-9922C74A1B04}"/>
              </a:ext>
            </a:extLst>
          </p:cNvPr>
          <p:cNvSpPr/>
          <p:nvPr/>
        </p:nvSpPr>
        <p:spPr>
          <a:xfrm>
            <a:off x="4771845" y="3198442"/>
            <a:ext cx="2656935" cy="1268083"/>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New Pre-edit and Partition Numbers</a:t>
            </a:r>
          </a:p>
        </p:txBody>
      </p:sp>
      <p:sp>
        <p:nvSpPr>
          <p:cNvPr id="9" name="Arrow: Down 8">
            <a:extLst>
              <a:ext uri="{FF2B5EF4-FFF2-40B4-BE49-F238E27FC236}">
                <a16:creationId xmlns:a16="http://schemas.microsoft.com/office/drawing/2014/main" id="{0613DCBF-1BA0-4219-9177-A702D1216CDA}"/>
              </a:ext>
            </a:extLst>
          </p:cNvPr>
          <p:cNvSpPr/>
          <p:nvPr/>
        </p:nvSpPr>
        <p:spPr>
          <a:xfrm rot="16200000">
            <a:off x="7573273" y="3517618"/>
            <a:ext cx="888521" cy="62972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085825C-D59B-4CA0-A723-DFEF5066BC4B}"/>
              </a:ext>
            </a:extLst>
          </p:cNvPr>
          <p:cNvSpPr/>
          <p:nvPr/>
        </p:nvSpPr>
        <p:spPr>
          <a:xfrm>
            <a:off x="903245" y="1336404"/>
            <a:ext cx="2656934"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Generate new Pre-edit Numbers</a:t>
            </a:r>
          </a:p>
        </p:txBody>
      </p:sp>
      <p:sp>
        <p:nvSpPr>
          <p:cNvPr id="14" name="Rectangle: Rounded Corners 13">
            <a:extLst>
              <a:ext uri="{FF2B5EF4-FFF2-40B4-BE49-F238E27FC236}">
                <a16:creationId xmlns:a16="http://schemas.microsoft.com/office/drawing/2014/main" id="{35FE9A8E-CE77-48D2-9167-5614E2EA081D}"/>
              </a:ext>
            </a:extLst>
          </p:cNvPr>
          <p:cNvSpPr/>
          <p:nvPr/>
        </p:nvSpPr>
        <p:spPr>
          <a:xfrm>
            <a:off x="1546825" y="2056456"/>
            <a:ext cx="2013354"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a:t>Pre-edit No: </a:t>
            </a:r>
            <a:r>
              <a:rPr lang="en-US" sz="1400"/>
              <a:t>267</a:t>
            </a:r>
          </a:p>
          <a:p>
            <a:pPr algn="ctr"/>
            <a:r>
              <a:rPr lang="en-US" sz="1400" b="1"/>
              <a:t>Partition No: </a:t>
            </a:r>
            <a:r>
              <a:rPr lang="en-US" sz="1400"/>
              <a:t>11</a:t>
            </a:r>
          </a:p>
          <a:p>
            <a:pPr algn="ctr"/>
            <a:r>
              <a:rPr lang="en-US" sz="1400" b="1"/>
              <a:t>No. of Threads: </a:t>
            </a:r>
            <a:r>
              <a:rPr lang="en-US" sz="1400"/>
              <a:t>4</a:t>
            </a:r>
            <a:endParaRPr lang="en-US" sz="1400" b="1"/>
          </a:p>
        </p:txBody>
      </p:sp>
      <p:sp>
        <p:nvSpPr>
          <p:cNvPr id="15" name="Rectangle: Rounded Corners 14">
            <a:extLst>
              <a:ext uri="{FF2B5EF4-FFF2-40B4-BE49-F238E27FC236}">
                <a16:creationId xmlns:a16="http://schemas.microsoft.com/office/drawing/2014/main" id="{AE5DC229-A7C1-47A9-ABBE-148A645A16D9}"/>
              </a:ext>
            </a:extLst>
          </p:cNvPr>
          <p:cNvSpPr/>
          <p:nvPr/>
        </p:nvSpPr>
        <p:spPr>
          <a:xfrm>
            <a:off x="903245" y="2056456"/>
            <a:ext cx="643580"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t>Input:</a:t>
            </a:r>
          </a:p>
        </p:txBody>
      </p:sp>
      <p:sp>
        <p:nvSpPr>
          <p:cNvPr id="18" name="Rectangle: Rounded Corners 17">
            <a:extLst>
              <a:ext uri="{FF2B5EF4-FFF2-40B4-BE49-F238E27FC236}">
                <a16:creationId xmlns:a16="http://schemas.microsoft.com/office/drawing/2014/main" id="{8349A299-4CC2-4057-BF12-1922365E1DB4}"/>
              </a:ext>
            </a:extLst>
          </p:cNvPr>
          <p:cNvSpPr/>
          <p:nvPr/>
        </p:nvSpPr>
        <p:spPr>
          <a:xfrm>
            <a:off x="2758491" y="4890967"/>
            <a:ext cx="801688"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314</a:t>
            </a:r>
          </a:p>
        </p:txBody>
      </p:sp>
      <p:sp>
        <p:nvSpPr>
          <p:cNvPr id="19" name="Rectangle: Rounded Corners 18">
            <a:extLst>
              <a:ext uri="{FF2B5EF4-FFF2-40B4-BE49-F238E27FC236}">
                <a16:creationId xmlns:a16="http://schemas.microsoft.com/office/drawing/2014/main" id="{556133F5-A92F-4E2B-ABAB-CFF441C07989}"/>
              </a:ext>
            </a:extLst>
          </p:cNvPr>
          <p:cNvSpPr/>
          <p:nvPr/>
        </p:nvSpPr>
        <p:spPr>
          <a:xfrm>
            <a:off x="903245" y="4890967"/>
            <a:ext cx="1855246"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t>PEDIT_NUM:</a:t>
            </a:r>
          </a:p>
        </p:txBody>
      </p:sp>
      <p:sp>
        <p:nvSpPr>
          <p:cNvPr id="20" name="Rectangle: Rounded Corners 19">
            <a:extLst>
              <a:ext uri="{FF2B5EF4-FFF2-40B4-BE49-F238E27FC236}">
                <a16:creationId xmlns:a16="http://schemas.microsoft.com/office/drawing/2014/main" id="{B29864E7-2957-48DA-8A50-30D22984086E}"/>
              </a:ext>
            </a:extLst>
          </p:cNvPr>
          <p:cNvSpPr/>
          <p:nvPr/>
        </p:nvSpPr>
        <p:spPr>
          <a:xfrm>
            <a:off x="2758491" y="4890967"/>
            <a:ext cx="801688"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strike="sngStrike"/>
              <a:t>314</a:t>
            </a:r>
          </a:p>
          <a:p>
            <a:pPr algn="ctr"/>
            <a:r>
              <a:rPr lang="en-US" sz="1400"/>
              <a:t>317</a:t>
            </a:r>
          </a:p>
        </p:txBody>
      </p:sp>
      <p:sp>
        <p:nvSpPr>
          <p:cNvPr id="22" name="Rectangle: Rounded Corners 21">
            <a:extLst>
              <a:ext uri="{FF2B5EF4-FFF2-40B4-BE49-F238E27FC236}">
                <a16:creationId xmlns:a16="http://schemas.microsoft.com/office/drawing/2014/main" id="{ED19518D-BE88-4386-BAB1-175DE8A169C9}"/>
              </a:ext>
            </a:extLst>
          </p:cNvPr>
          <p:cNvSpPr/>
          <p:nvPr/>
        </p:nvSpPr>
        <p:spPr>
          <a:xfrm>
            <a:off x="8459291" y="2056456"/>
            <a:ext cx="824302"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t>List of Edit Tables:</a:t>
            </a:r>
          </a:p>
        </p:txBody>
      </p:sp>
      <p:sp>
        <p:nvSpPr>
          <p:cNvPr id="23" name="Rectangle: Rounded Corners 22">
            <a:extLst>
              <a:ext uri="{FF2B5EF4-FFF2-40B4-BE49-F238E27FC236}">
                <a16:creationId xmlns:a16="http://schemas.microsoft.com/office/drawing/2014/main" id="{4AA6E60A-BBB8-4E9E-B5CD-D9F7CA5EC7A0}"/>
              </a:ext>
            </a:extLst>
          </p:cNvPr>
          <p:cNvSpPr/>
          <p:nvPr/>
        </p:nvSpPr>
        <p:spPr>
          <a:xfrm>
            <a:off x="9283593" y="2056456"/>
            <a:ext cx="2005162"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[VB2_CLRNG_BUS_E, …]</a:t>
            </a:r>
          </a:p>
        </p:txBody>
      </p:sp>
      <p:sp>
        <p:nvSpPr>
          <p:cNvPr id="24" name="Rectangle: Rounded Corners 23">
            <a:extLst>
              <a:ext uri="{FF2B5EF4-FFF2-40B4-BE49-F238E27FC236}">
                <a16:creationId xmlns:a16="http://schemas.microsoft.com/office/drawing/2014/main" id="{DFE5DA72-6FF8-4A28-B1AA-552C57CAA102}"/>
              </a:ext>
            </a:extLst>
          </p:cNvPr>
          <p:cNvSpPr/>
          <p:nvPr/>
        </p:nvSpPr>
        <p:spPr>
          <a:xfrm>
            <a:off x="4771844" y="4890967"/>
            <a:ext cx="1137249"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t>List of new PEDIT_NUM:</a:t>
            </a:r>
          </a:p>
        </p:txBody>
      </p:sp>
      <p:sp>
        <p:nvSpPr>
          <p:cNvPr id="25" name="Rectangle: Rounded Corners 24">
            <a:extLst>
              <a:ext uri="{FF2B5EF4-FFF2-40B4-BE49-F238E27FC236}">
                <a16:creationId xmlns:a16="http://schemas.microsoft.com/office/drawing/2014/main" id="{C5F20935-8BF6-4B56-B8F0-2BC985974A6C}"/>
              </a:ext>
            </a:extLst>
          </p:cNvPr>
          <p:cNvSpPr/>
          <p:nvPr/>
        </p:nvSpPr>
        <p:spPr>
          <a:xfrm>
            <a:off x="5909093" y="4890967"/>
            <a:ext cx="1519686" cy="72005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315, 316, 317</a:t>
            </a:r>
          </a:p>
        </p:txBody>
      </p:sp>
      <p:sp>
        <p:nvSpPr>
          <p:cNvPr id="26" name="Arrow: Down 25">
            <a:extLst>
              <a:ext uri="{FF2B5EF4-FFF2-40B4-BE49-F238E27FC236}">
                <a16:creationId xmlns:a16="http://schemas.microsoft.com/office/drawing/2014/main" id="{03535549-6A11-44DA-A5B4-007B3E5C3770}"/>
              </a:ext>
            </a:extLst>
          </p:cNvPr>
          <p:cNvSpPr/>
          <p:nvPr/>
        </p:nvSpPr>
        <p:spPr>
          <a:xfrm>
            <a:off x="2056220" y="2822227"/>
            <a:ext cx="350984" cy="327979"/>
          </a:xfrm>
          <a:prstGeom prst="downArrow">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7" name="Arrow: Down 26">
            <a:extLst>
              <a:ext uri="{FF2B5EF4-FFF2-40B4-BE49-F238E27FC236}">
                <a16:creationId xmlns:a16="http://schemas.microsoft.com/office/drawing/2014/main" id="{A9DC8285-B2F6-449C-AC49-67FC8B6F10F3}"/>
              </a:ext>
            </a:extLst>
          </p:cNvPr>
          <p:cNvSpPr/>
          <p:nvPr/>
        </p:nvSpPr>
        <p:spPr>
          <a:xfrm>
            <a:off x="2056220" y="4502842"/>
            <a:ext cx="350984" cy="327979"/>
          </a:xfrm>
          <a:prstGeom prst="downArrow">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8" name="Arrow: Down 27">
            <a:extLst>
              <a:ext uri="{FF2B5EF4-FFF2-40B4-BE49-F238E27FC236}">
                <a16:creationId xmlns:a16="http://schemas.microsoft.com/office/drawing/2014/main" id="{89B4E1EA-6E7E-40C2-B86B-B0E121EAECAC}"/>
              </a:ext>
            </a:extLst>
          </p:cNvPr>
          <p:cNvSpPr/>
          <p:nvPr/>
        </p:nvSpPr>
        <p:spPr>
          <a:xfrm>
            <a:off x="5920508" y="4514756"/>
            <a:ext cx="350984" cy="327979"/>
          </a:xfrm>
          <a:prstGeom prst="downArrow">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9" name="Arrow: Down 28">
            <a:extLst>
              <a:ext uri="{FF2B5EF4-FFF2-40B4-BE49-F238E27FC236}">
                <a16:creationId xmlns:a16="http://schemas.microsoft.com/office/drawing/2014/main" id="{B933A2BE-4D3E-4597-A0D3-B80A91C889FA}"/>
              </a:ext>
            </a:extLst>
          </p:cNvPr>
          <p:cNvSpPr/>
          <p:nvPr/>
        </p:nvSpPr>
        <p:spPr>
          <a:xfrm>
            <a:off x="9759263" y="2822226"/>
            <a:ext cx="350984" cy="327979"/>
          </a:xfrm>
          <a:prstGeom prst="downArrow">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258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P spid="19" grpId="0" animBg="1"/>
      <p:bldP spid="20"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7CEC-4BC7-8B44-8AAD-172C8820B047}"/>
              </a:ext>
            </a:extLst>
          </p:cNvPr>
          <p:cNvSpPr>
            <a:spLocks noGrp="1"/>
          </p:cNvSpPr>
          <p:nvPr>
            <p:ph type="title"/>
          </p:nvPr>
        </p:nvSpPr>
        <p:spPr/>
        <p:txBody>
          <a:bodyPr/>
          <a:lstStyle/>
          <a:p>
            <a:r>
              <a:rPr lang="en-US"/>
              <a:t>Data Flow – Run Load Test</a:t>
            </a:r>
          </a:p>
        </p:txBody>
      </p:sp>
      <p:sp>
        <p:nvSpPr>
          <p:cNvPr id="3" name="Content Placeholder 4">
            <a:extLst>
              <a:ext uri="{FF2B5EF4-FFF2-40B4-BE49-F238E27FC236}">
                <a16:creationId xmlns:a16="http://schemas.microsoft.com/office/drawing/2014/main" id="{BB41D0CC-0720-43E5-B01F-C6527EB70EBF}"/>
              </a:ext>
            </a:extLst>
          </p:cNvPr>
          <p:cNvSpPr txBox="1">
            <a:spLocks/>
          </p:cNvSpPr>
          <p:nvPr/>
        </p:nvSpPr>
        <p:spPr>
          <a:xfrm>
            <a:off x="609600" y="903427"/>
            <a:ext cx="10972800" cy="3797882"/>
          </a:xfrm>
          <a:prstGeom prst="rect">
            <a:avLst/>
          </a:prstGeom>
        </p:spPr>
        <p:txBody>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tx1"/>
                </a:solidFill>
              </a:rPr>
              <a:t>Load Test Tool</a:t>
            </a:r>
          </a:p>
          <a:p>
            <a:pPr marL="285750" indent="-285750">
              <a:buFont typeface="Arial" panose="020B0604020202020204" pitchFamily="34" charset="0"/>
              <a:buChar char="•"/>
            </a:pPr>
            <a:r>
              <a:rPr lang="en-US" sz="1200">
                <a:solidFill>
                  <a:schemeClr val="tx1"/>
                </a:solidFill>
                <a:latin typeface="+mn-lt"/>
              </a:rPr>
              <a:t>Example of data passed from frontend</a:t>
            </a:r>
          </a:p>
          <a:p>
            <a:pPr marL="514350" lvl="2" indent="-285750">
              <a:buFont typeface="Arial" panose="020B0604020202020204" pitchFamily="34" charset="0"/>
              <a:buChar char="•"/>
            </a:pPr>
            <a:r>
              <a:rPr lang="en-US" sz="1200">
                <a:solidFill>
                  <a:schemeClr val="tx1"/>
                </a:solidFill>
              </a:rPr>
              <a:t>{"</a:t>
            </a:r>
            <a:r>
              <a:rPr lang="en-US" sz="1200" b="1" err="1">
                <a:solidFill>
                  <a:schemeClr val="accent1"/>
                </a:solidFill>
              </a:rPr>
              <a:t>generalConfigurations</a:t>
            </a:r>
            <a:r>
              <a:rPr lang="en-US" sz="1200">
                <a:solidFill>
                  <a:schemeClr val="tx1"/>
                </a:solidFill>
              </a:rPr>
              <a:t>":</a:t>
            </a:r>
          </a:p>
          <a:p>
            <a:pPr lvl="4" indent="0">
              <a:buNone/>
            </a:pPr>
            <a:r>
              <a:rPr lang="en-US" sz="1200">
                <a:solidFill>
                  <a:schemeClr val="tx1"/>
                </a:solidFill>
              </a:rPr>
              <a:t>{"</a:t>
            </a:r>
            <a:r>
              <a:rPr lang="en-US" sz="1200" b="1">
                <a:solidFill>
                  <a:schemeClr val="accent1"/>
                </a:solidFill>
              </a:rPr>
              <a:t>application</a:t>
            </a:r>
            <a:r>
              <a:rPr lang="en-US" sz="1200">
                <a:solidFill>
                  <a:schemeClr val="tx1"/>
                </a:solidFill>
              </a:rPr>
              <a:t>":["CONFIG","CORE"],</a:t>
            </a:r>
          </a:p>
          <a:p>
            <a:pPr lvl="4" indent="0">
              <a:buNone/>
            </a:pPr>
            <a:r>
              <a:rPr lang="en-US" sz="1200">
                <a:solidFill>
                  <a:schemeClr val="tx1"/>
                </a:solidFill>
              </a:rPr>
              <a:t>"</a:t>
            </a:r>
            <a:r>
              <a:rPr lang="en-US" sz="1200" b="1">
                <a:solidFill>
                  <a:schemeClr val="accent1"/>
                </a:solidFill>
              </a:rPr>
              <a:t>process</a:t>
            </a:r>
            <a:r>
              <a:rPr lang="en-US" sz="1200">
                <a:solidFill>
                  <a:schemeClr val="tx1"/>
                </a:solidFill>
              </a:rPr>
              <a:t>":“Summarisation","db":"DBA9"},</a:t>
            </a:r>
          </a:p>
          <a:p>
            <a:pPr lvl="4" indent="0">
              <a:buNone/>
            </a:pPr>
            <a:r>
              <a:rPr lang="en-US" sz="1200">
                <a:solidFill>
                  <a:schemeClr val="tx1"/>
                </a:solidFill>
              </a:rPr>
              <a:t>"</a:t>
            </a:r>
            <a:r>
              <a:rPr lang="en-US" sz="1200" b="1" err="1">
                <a:solidFill>
                  <a:schemeClr val="accent1"/>
                </a:solidFill>
              </a:rPr>
              <a:t>isDataNeeded</a:t>
            </a:r>
            <a:r>
              <a:rPr lang="en-US" sz="1200">
                <a:solidFill>
                  <a:schemeClr val="tx1"/>
                </a:solidFill>
              </a:rPr>
              <a:t>":false,</a:t>
            </a:r>
          </a:p>
          <a:p>
            <a:pPr lvl="4" indent="0">
              <a:buNone/>
            </a:pPr>
            <a:r>
              <a:rPr lang="en-US" sz="1200">
                <a:solidFill>
                  <a:schemeClr val="tx1"/>
                </a:solidFill>
              </a:rPr>
              <a:t>"</a:t>
            </a:r>
            <a:r>
              <a:rPr lang="en-US" sz="1200" b="1">
                <a:solidFill>
                  <a:schemeClr val="accent1"/>
                </a:solidFill>
              </a:rPr>
              <a:t>devServer</a:t>
            </a:r>
            <a:r>
              <a:rPr lang="en-US" sz="1200">
                <a:solidFill>
                  <a:schemeClr val="tx1"/>
                </a:solidFill>
              </a:rPr>
              <a:t>":"apd010",</a:t>
            </a:r>
          </a:p>
          <a:p>
            <a:pPr lvl="4" indent="0">
              <a:buNone/>
            </a:pPr>
            <a:r>
              <a:rPr lang="en-US" sz="1200">
                <a:solidFill>
                  <a:schemeClr val="tx1"/>
                </a:solidFill>
              </a:rPr>
              <a:t>"</a:t>
            </a:r>
            <a:r>
              <a:rPr lang="en-US" sz="1200" b="1" err="1">
                <a:solidFill>
                  <a:schemeClr val="accent1"/>
                </a:solidFill>
              </a:rPr>
              <a:t>datalist</a:t>
            </a:r>
            <a:r>
              <a:rPr lang="en-US" sz="1200">
                <a:solidFill>
                  <a:schemeClr val="tx1"/>
                </a:solidFill>
              </a:rPr>
              <a:t>":[{"peditNo":776,"ptnNo":8},{"peditNo":777,"ptnNo":9},{"peditNo":778,"ptnNo":10},{"peditNo":779,"ptnNo":11},{"peditNo":780,"ptnNo":12},{"peditNo":781,"ptnNo":13},{"peditNo":782,"ptnNo":14},{"peditNo":783,"ptnNo":15},{"peditNo":784,"ptnNo":16}],</a:t>
            </a:r>
          </a:p>
          <a:p>
            <a:pPr lvl="4" indent="0">
              <a:buNone/>
            </a:pPr>
            <a:r>
              <a:rPr lang="en-US" sz="1200">
                <a:solidFill>
                  <a:schemeClr val="tx1"/>
                </a:solidFill>
              </a:rPr>
              <a:t>"</a:t>
            </a:r>
            <a:r>
              <a:rPr lang="en-US" sz="1200" b="1">
                <a:solidFill>
                  <a:schemeClr val="accent1"/>
                </a:solidFill>
              </a:rPr>
              <a:t>noThreads</a:t>
            </a:r>
            <a:r>
              <a:rPr lang="en-US" sz="1200">
                <a:solidFill>
                  <a:schemeClr val="tx1"/>
                </a:solidFill>
              </a:rPr>
              <a:t>":9}</a:t>
            </a:r>
          </a:p>
          <a:p>
            <a:pPr marL="285750" indent="-285750">
              <a:buFont typeface="Arial" panose="020B0604020202020204" pitchFamily="34" charset="0"/>
              <a:buChar char="•"/>
            </a:pPr>
            <a:r>
              <a:rPr lang="en-US" sz="1200" err="1">
                <a:solidFill>
                  <a:schemeClr val="tx1"/>
                </a:solidFill>
                <a:latin typeface="+mn-lt"/>
              </a:rPr>
              <a:t>checkStatus</a:t>
            </a:r>
            <a:r>
              <a:rPr lang="en-US" sz="1200">
                <a:solidFill>
                  <a:schemeClr val="tx1"/>
                </a:solidFill>
                <a:latin typeface="+mn-lt"/>
              </a:rPr>
              <a:t>() is called on the microservice after it is triggered</a:t>
            </a:r>
          </a:p>
          <a:p>
            <a:pPr marL="514350" lvl="2" indent="-285750">
              <a:buFont typeface="Arial" panose="020B0604020202020204" pitchFamily="34" charset="0"/>
              <a:buChar char="•"/>
            </a:pPr>
            <a:r>
              <a:rPr lang="en-US" sz="1200">
                <a:solidFill>
                  <a:schemeClr val="accent1"/>
                </a:solidFill>
                <a:latin typeface="+mn-lt"/>
              </a:rPr>
              <a:t>https://sl73confg</a:t>
            </a:r>
            <a:r>
              <a:rPr lang="en-US" sz="1200" b="1">
                <a:solidFill>
                  <a:srgbClr val="F7A105"/>
                </a:solidFill>
                <a:latin typeface="+mn-lt"/>
              </a:rPr>
              <a:t>&lt;devServer&gt;</a:t>
            </a:r>
            <a:r>
              <a:rPr lang="en-US" sz="1200">
                <a:solidFill>
                  <a:schemeClr val="accent1"/>
                </a:solidFill>
                <a:latin typeface="+mn-lt"/>
              </a:rPr>
              <a:t>.visa.com:</a:t>
            </a:r>
            <a:r>
              <a:rPr lang="en-US" sz="1200" b="1">
                <a:solidFill>
                  <a:srgbClr val="F7A105"/>
                </a:solidFill>
                <a:latin typeface="+mn-lt"/>
              </a:rPr>
              <a:t>8270/summ/check-status</a:t>
            </a:r>
          </a:p>
          <a:p>
            <a:pPr marL="285750" lvl="1" indent="-285750">
              <a:buFont typeface="Arial" panose="020B0604020202020204" pitchFamily="34" charset="0"/>
              <a:buChar char="•"/>
            </a:pPr>
            <a:r>
              <a:rPr lang="en-US" sz="1200">
                <a:solidFill>
                  <a:schemeClr val="tx1"/>
                </a:solidFill>
                <a:latin typeface="+mn-lt"/>
              </a:rPr>
              <a:t>run() builds microservice </a:t>
            </a:r>
            <a:r>
              <a:rPr lang="en-US" sz="1200" err="1">
                <a:solidFill>
                  <a:schemeClr val="tx1"/>
                </a:solidFill>
                <a:latin typeface="+mn-lt"/>
              </a:rPr>
              <a:t>url</a:t>
            </a:r>
            <a:r>
              <a:rPr lang="en-US" sz="1200">
                <a:solidFill>
                  <a:schemeClr val="tx1"/>
                </a:solidFill>
                <a:latin typeface="+mn-lt"/>
              </a:rPr>
              <a:t> and calls </a:t>
            </a:r>
            <a:r>
              <a:rPr lang="en-US" sz="1200" err="1">
                <a:solidFill>
                  <a:schemeClr val="tx1"/>
                </a:solidFill>
                <a:latin typeface="+mn-lt"/>
              </a:rPr>
              <a:t>api</a:t>
            </a:r>
            <a:endParaRPr lang="en-US" sz="1200"/>
          </a:p>
          <a:p>
            <a:pPr marL="514350" lvl="2" indent="-285750">
              <a:buFont typeface="Arial" panose="020B0604020202020204" pitchFamily="34" charset="0"/>
              <a:buChar char="•"/>
            </a:pPr>
            <a:r>
              <a:rPr lang="en-US" sz="1200">
                <a:solidFill>
                  <a:schemeClr val="accent1"/>
                </a:solidFill>
              </a:rPr>
              <a:t>https://sl73confg</a:t>
            </a:r>
            <a:r>
              <a:rPr lang="en-US" sz="1200" b="1">
                <a:solidFill>
                  <a:srgbClr val="F7A105"/>
                </a:solidFill>
              </a:rPr>
              <a:t>&lt;devServer&gt;</a:t>
            </a:r>
            <a:r>
              <a:rPr lang="en-US" sz="1200">
                <a:solidFill>
                  <a:schemeClr val="accent1"/>
                </a:solidFill>
              </a:rPr>
              <a:t>.visa.com:</a:t>
            </a:r>
            <a:r>
              <a:rPr lang="en-US" sz="1200" b="1">
                <a:solidFill>
                  <a:srgbClr val="F7A105"/>
                </a:solidFill>
              </a:rPr>
              <a:t>8270/summ/coreconfig/invokeSummarization</a:t>
            </a:r>
          </a:p>
          <a:p>
            <a:pPr marL="400050" lvl="2" indent="-171450">
              <a:buFont typeface="Courier New" panose="02070309020205020404" pitchFamily="49" charset="0"/>
              <a:buChar char="o"/>
            </a:pPr>
            <a:endParaRPr lang="en-US" sz="1200">
              <a:solidFill>
                <a:schemeClr val="tx1"/>
              </a:solidFill>
              <a:latin typeface="+mn-lt"/>
            </a:endParaRPr>
          </a:p>
        </p:txBody>
      </p:sp>
      <p:pic>
        <p:nvPicPr>
          <p:cNvPr id="4" name="Picture 3" descr="Graphical user interface, application&#10;&#10;Description automatically generated">
            <a:extLst>
              <a:ext uri="{FF2B5EF4-FFF2-40B4-BE49-F238E27FC236}">
                <a16:creationId xmlns:a16="http://schemas.microsoft.com/office/drawing/2014/main" id="{12378AC7-BE3C-47F2-BB8C-7B8D90556FE9}"/>
              </a:ext>
            </a:extLst>
          </p:cNvPr>
          <p:cNvPicPr>
            <a:picLocks noChangeAspect="1"/>
          </p:cNvPicPr>
          <p:nvPr/>
        </p:nvPicPr>
        <p:blipFill rotWithShape="1">
          <a:blip r:embed="rId2">
            <a:extLst>
              <a:ext uri="{28A0092B-C50C-407E-A947-70E740481C1C}">
                <a14:useLocalDpi xmlns:a14="http://schemas.microsoft.com/office/drawing/2010/main" val="0"/>
              </a:ext>
            </a:extLst>
          </a:blip>
          <a:srcRect r="12127" b="31517"/>
          <a:stretch/>
        </p:blipFill>
        <p:spPr>
          <a:xfrm>
            <a:off x="6659907" y="4493581"/>
            <a:ext cx="5421257" cy="2286781"/>
          </a:xfrm>
          <a:prstGeom prst="rect">
            <a:avLst/>
          </a:prstGeom>
        </p:spPr>
      </p:pic>
      <p:sp>
        <p:nvSpPr>
          <p:cNvPr id="6" name="Rectangle: Rounded Corners 5">
            <a:extLst>
              <a:ext uri="{FF2B5EF4-FFF2-40B4-BE49-F238E27FC236}">
                <a16:creationId xmlns:a16="http://schemas.microsoft.com/office/drawing/2014/main" id="{5C4B8A0D-B68E-4988-9795-4567CAF647A9}"/>
              </a:ext>
            </a:extLst>
          </p:cNvPr>
          <p:cNvSpPr/>
          <p:nvPr/>
        </p:nvSpPr>
        <p:spPr>
          <a:xfrm>
            <a:off x="11152909" y="6487067"/>
            <a:ext cx="577970" cy="22428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34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A4B7240-32F3-C64A-A76E-AD1BA9F20EB9}"/>
              </a:ext>
            </a:extLst>
          </p:cNvPr>
          <p:cNvSpPr>
            <a:spLocks noGrp="1"/>
          </p:cNvSpPr>
          <p:nvPr>
            <p:ph sz="quarter" idx="11"/>
          </p:nvPr>
        </p:nvSpPr>
        <p:spPr>
          <a:xfrm>
            <a:off x="609600" y="1420586"/>
            <a:ext cx="8403771" cy="4610100"/>
          </a:xfrm>
        </p:spPr>
        <p:txBody>
          <a:bodyPr/>
          <a:lstStyle/>
          <a:p>
            <a:pPr marL="285750" indent="-285750">
              <a:buFont typeface="Arial" panose="020B0604020202020204" pitchFamily="34" charset="0"/>
              <a:buChar char="•"/>
            </a:pPr>
            <a:r>
              <a:rPr lang="en-US">
                <a:solidFill>
                  <a:schemeClr val="tx1"/>
                </a:solidFill>
                <a:latin typeface="+mn-lt"/>
              </a:rPr>
              <a:t>Users can select the application, process, database and server of the microservice they are going to test on.</a:t>
            </a:r>
          </a:p>
          <a:p>
            <a:pPr marL="285750" indent="-285750">
              <a:buFont typeface="Arial" panose="020B0604020202020204" pitchFamily="34" charset="0"/>
              <a:buChar char="•"/>
            </a:pPr>
            <a:r>
              <a:rPr lang="en-US">
                <a:solidFill>
                  <a:schemeClr val="tx1"/>
                </a:solidFill>
                <a:latin typeface="+mn-lt"/>
              </a:rPr>
              <a:t>If users have existing pre-edit and partition numbers they would like to run, they can use the default input data toggle to input their numbers. </a:t>
            </a:r>
          </a:p>
          <a:p>
            <a:pPr marL="285750" indent="-285750">
              <a:buFont typeface="Arial" panose="020B0604020202020204" pitchFamily="34" charset="0"/>
              <a:buChar char="•"/>
            </a:pPr>
            <a:r>
              <a:rPr lang="en-US">
                <a:solidFill>
                  <a:schemeClr val="tx1"/>
                </a:solidFill>
                <a:latin typeface="+mn-lt"/>
              </a:rPr>
              <a:t>If users wants to generate data instead, they can switch the toggle to generate data where they input 1 set of pre-edit and partition number and the number of threads they would like to generate. </a:t>
            </a:r>
          </a:p>
          <a:p>
            <a:endParaRPr lang="en-US"/>
          </a:p>
        </p:txBody>
      </p:sp>
      <p:sp>
        <p:nvSpPr>
          <p:cNvPr id="2" name="Title 1">
            <a:extLst>
              <a:ext uri="{FF2B5EF4-FFF2-40B4-BE49-F238E27FC236}">
                <a16:creationId xmlns:a16="http://schemas.microsoft.com/office/drawing/2014/main" id="{BD4A7CEC-4BC7-8B44-8AAD-172C8820B047}"/>
              </a:ext>
            </a:extLst>
          </p:cNvPr>
          <p:cNvSpPr>
            <a:spLocks noGrp="1"/>
          </p:cNvSpPr>
          <p:nvPr>
            <p:ph type="title"/>
          </p:nvPr>
        </p:nvSpPr>
        <p:spPr/>
        <p:txBody>
          <a:bodyPr/>
          <a:lstStyle/>
          <a:p>
            <a:r>
              <a:rPr lang="en-US"/>
              <a:t>Load Test Tool</a:t>
            </a:r>
          </a:p>
        </p:txBody>
      </p:sp>
      <p:sp>
        <p:nvSpPr>
          <p:cNvPr id="3" name="Text Placeholder 2">
            <a:extLst>
              <a:ext uri="{FF2B5EF4-FFF2-40B4-BE49-F238E27FC236}">
                <a16:creationId xmlns:a16="http://schemas.microsoft.com/office/drawing/2014/main" id="{14B068C6-3B4E-984E-B8EB-8ED3C08F3F78}"/>
              </a:ext>
            </a:extLst>
          </p:cNvPr>
          <p:cNvSpPr>
            <a:spLocks noGrp="1"/>
          </p:cNvSpPr>
          <p:nvPr>
            <p:ph type="body" sz="quarter" idx="26"/>
          </p:nvPr>
        </p:nvSpPr>
        <p:spPr/>
        <p:txBody>
          <a:bodyPr/>
          <a:lstStyle/>
          <a:p>
            <a:r>
              <a:rPr lang="en-US"/>
              <a:t>How to use</a:t>
            </a:r>
          </a:p>
        </p:txBody>
      </p:sp>
      <p:sp>
        <p:nvSpPr>
          <p:cNvPr id="12" name="Text Placeholder 11">
            <a:extLst>
              <a:ext uri="{FF2B5EF4-FFF2-40B4-BE49-F238E27FC236}">
                <a16:creationId xmlns:a16="http://schemas.microsoft.com/office/drawing/2014/main" id="{AF91A6D2-964E-B349-BE29-92EC69D22168}"/>
              </a:ext>
            </a:extLst>
          </p:cNvPr>
          <p:cNvSpPr>
            <a:spLocks noGrp="1"/>
          </p:cNvSpPr>
          <p:nvPr>
            <p:ph type="body" sz="quarter" idx="30"/>
          </p:nvPr>
        </p:nvSpPr>
        <p:spPr/>
        <p:txBody>
          <a:bodyPr/>
          <a:lstStyle/>
          <a:p>
            <a:r>
              <a:rPr lang="en-US"/>
              <a:t>Source placeholder</a:t>
            </a:r>
          </a:p>
        </p:txBody>
      </p:sp>
      <p:pic>
        <p:nvPicPr>
          <p:cNvPr id="6" name="Picture 5" descr="Graphical user interface, application&#10;&#10;Description automatically generated">
            <a:extLst>
              <a:ext uri="{FF2B5EF4-FFF2-40B4-BE49-F238E27FC236}">
                <a16:creationId xmlns:a16="http://schemas.microsoft.com/office/drawing/2014/main" id="{3DF3B0F5-CAA5-406B-B81F-E7F03D35A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598" y="3518796"/>
            <a:ext cx="6169402" cy="3339193"/>
          </a:xfrm>
          <a:prstGeom prst="rect">
            <a:avLst/>
          </a:prstGeom>
        </p:spPr>
      </p:pic>
    </p:spTree>
    <p:extLst>
      <p:ext uri="{BB962C8B-B14F-4D97-AF65-F5344CB8AC3E}">
        <p14:creationId xmlns:p14="http://schemas.microsoft.com/office/powerpoint/2010/main" val="2113372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5B4F-A1D7-CF43-906A-57E83D5F27A0}"/>
              </a:ext>
            </a:extLst>
          </p:cNvPr>
          <p:cNvSpPr>
            <a:spLocks noGrp="1"/>
          </p:cNvSpPr>
          <p:nvPr>
            <p:ph type="title"/>
          </p:nvPr>
        </p:nvSpPr>
        <p:spPr/>
        <p:txBody>
          <a:bodyPr/>
          <a:lstStyle/>
          <a:p>
            <a:r>
              <a:rPr lang="en-US"/>
              <a:t>Challenges and Learning Points</a:t>
            </a:r>
          </a:p>
        </p:txBody>
      </p:sp>
      <p:sp>
        <p:nvSpPr>
          <p:cNvPr id="4" name="Text Placeholder 3">
            <a:extLst>
              <a:ext uri="{FF2B5EF4-FFF2-40B4-BE49-F238E27FC236}">
                <a16:creationId xmlns:a16="http://schemas.microsoft.com/office/drawing/2014/main" id="{DB018848-4771-974A-AD95-75002BB1A56E}"/>
              </a:ext>
            </a:extLst>
          </p:cNvPr>
          <p:cNvSpPr>
            <a:spLocks noGrp="1"/>
          </p:cNvSpPr>
          <p:nvPr>
            <p:ph type="body" sz="quarter" idx="11"/>
          </p:nvPr>
        </p:nvSpPr>
        <p:spPr/>
        <p:txBody>
          <a:bodyPr/>
          <a:lstStyle/>
          <a:p>
            <a:r>
              <a:rPr lang="en-US"/>
              <a:t>Load Test Client</a:t>
            </a:r>
          </a:p>
        </p:txBody>
      </p:sp>
    </p:spTree>
    <p:extLst>
      <p:ext uri="{BB962C8B-B14F-4D97-AF65-F5344CB8AC3E}">
        <p14:creationId xmlns:p14="http://schemas.microsoft.com/office/powerpoint/2010/main" val="1979636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Graphical user interface, application&#10;&#10;Description automatically generated">
            <a:extLst>
              <a:ext uri="{FF2B5EF4-FFF2-40B4-BE49-F238E27FC236}">
                <a16:creationId xmlns:a16="http://schemas.microsoft.com/office/drawing/2014/main" id="{3F4B33E9-2782-534F-B6CD-DA39C4420875}"/>
              </a:ext>
            </a:extLst>
          </p:cNvPr>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rcRect/>
          <a:stretch>
            <a:fillRect/>
          </a:stretch>
        </p:blipFill>
        <p:spPr>
          <a:xfrm>
            <a:off x="0" y="-2"/>
            <a:ext cx="12192000" cy="6858000"/>
          </a:xfrm>
        </p:spPr>
      </p:pic>
      <p:sp>
        <p:nvSpPr>
          <p:cNvPr id="16" name="Text Placeholder 15">
            <a:extLst>
              <a:ext uri="{FF2B5EF4-FFF2-40B4-BE49-F238E27FC236}">
                <a16:creationId xmlns:a16="http://schemas.microsoft.com/office/drawing/2014/main" id="{130F0552-0D48-824A-9DE0-D6EECC6C6D81}"/>
              </a:ext>
            </a:extLst>
          </p:cNvPr>
          <p:cNvSpPr>
            <a:spLocks noGrp="1"/>
          </p:cNvSpPr>
          <p:nvPr>
            <p:ph type="body" sz="quarter" idx="10"/>
          </p:nvPr>
        </p:nvSpPr>
        <p:spPr>
          <a:xfrm>
            <a:off x="609600" y="1611252"/>
            <a:ext cx="5784219" cy="1817748"/>
          </a:xfrm>
        </p:spPr>
        <p:txBody>
          <a:bodyPr>
            <a:normAutofit/>
          </a:bodyPr>
          <a:lstStyle/>
          <a:p>
            <a:r>
              <a:rPr lang="en-US" sz="3600"/>
              <a:t>Understanding the purpose, needs and impacts of our project.</a:t>
            </a:r>
          </a:p>
        </p:txBody>
      </p:sp>
      <p:pic>
        <p:nvPicPr>
          <p:cNvPr id="7" name="Picture 6" descr="Logo&#10;&#10;Description automatically generated">
            <a:extLst>
              <a:ext uri="{FF2B5EF4-FFF2-40B4-BE49-F238E27FC236}">
                <a16:creationId xmlns:a16="http://schemas.microsoft.com/office/drawing/2014/main" id="{6FA6F75D-2ED9-4E2A-8305-1C08C73FD2AD}"/>
              </a:ext>
            </a:extLst>
          </p:cNvPr>
          <p:cNvPicPr>
            <a:picLocks noGrp="1" noSelect="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TextBox 8">
            <a:extLst>
              <a:ext uri="{FF2B5EF4-FFF2-40B4-BE49-F238E27FC236}">
                <a16:creationId xmlns:a16="http://schemas.microsoft.com/office/drawing/2014/main" id="{21A72D48-6367-4601-B858-ED7CDC547F9C}"/>
              </a:ext>
            </a:extLst>
          </p:cNvPr>
          <p:cNvSpPr txBox="1">
            <a:spLocks noGrp="1" noSelect="1" noRot="1" noChangeAspect="1" noMove="1" noResize="1" noEditPoints="1" noAdjustHandles="1" noChangeArrowheads="1" noChangeShapeType="1" noTextEdit="1"/>
          </p:cNvSpPr>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©2021 Visa. All rights reserved. Visa Confidential</a:t>
            </a:r>
          </a:p>
        </p:txBody>
      </p:sp>
      <p:sp>
        <p:nvSpPr>
          <p:cNvPr id="8" name="TextBox 7">
            <a:extLst>
              <a:ext uri="{FF2B5EF4-FFF2-40B4-BE49-F238E27FC236}">
                <a16:creationId xmlns:a16="http://schemas.microsoft.com/office/drawing/2014/main" id="{66FE792C-78A3-4592-B88A-A36437AA61ED}"/>
              </a:ext>
            </a:extLst>
          </p:cNvPr>
          <p:cNvSpPr txBox="1">
            <a:spLocks noGrp="1" noSelect="1" noRot="1" noChangeAspect="1" noMove="1" noResize="1" noEditPoints="1" noAdjustHandles="1" noChangeArrowheads="1" noChangeShapeType="1" noTextEdit="1"/>
          </p:cNvSpPr>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16</a:t>
            </a:fld>
            <a:endParaRPr lang="en-US" sz="600">
              <a:solidFill>
                <a:schemeClr val="bg2"/>
              </a:solidFill>
            </a:endParaRPr>
          </a:p>
        </p:txBody>
      </p:sp>
    </p:spTree>
    <p:custDataLst>
      <p:tags r:id="rId1"/>
    </p:custDataLst>
    <p:extLst>
      <p:ext uri="{BB962C8B-B14F-4D97-AF65-F5344CB8AC3E}">
        <p14:creationId xmlns:p14="http://schemas.microsoft.com/office/powerpoint/2010/main" val="313984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B0D2CB-7E9B-DD4B-886C-558DFED50A90}"/>
              </a:ext>
            </a:extLst>
          </p:cNvPr>
          <p:cNvSpPr>
            <a:spLocks noGrp="1"/>
          </p:cNvSpPr>
          <p:nvPr>
            <p:ph type="body" sz="quarter" idx="10"/>
          </p:nvPr>
        </p:nvSpPr>
        <p:spPr/>
        <p:txBody>
          <a:bodyPr/>
          <a:lstStyle/>
          <a:p>
            <a:r>
              <a:rPr lang="en-US"/>
              <a:t>1</a:t>
            </a:r>
          </a:p>
        </p:txBody>
      </p:sp>
      <p:sp>
        <p:nvSpPr>
          <p:cNvPr id="6" name="Text Placeholder 5">
            <a:extLst>
              <a:ext uri="{FF2B5EF4-FFF2-40B4-BE49-F238E27FC236}">
                <a16:creationId xmlns:a16="http://schemas.microsoft.com/office/drawing/2014/main" id="{7BFA9D6A-CDE4-114E-AEAC-F6F844D8128E}"/>
              </a:ext>
            </a:extLst>
          </p:cNvPr>
          <p:cNvSpPr>
            <a:spLocks noGrp="1"/>
          </p:cNvSpPr>
          <p:nvPr>
            <p:ph type="body" sz="quarter" idx="12"/>
          </p:nvPr>
        </p:nvSpPr>
        <p:spPr/>
        <p:txBody>
          <a:bodyPr/>
          <a:lstStyle/>
          <a:p>
            <a:r>
              <a:rPr lang="en-US"/>
              <a:t>2</a:t>
            </a:r>
          </a:p>
        </p:txBody>
      </p:sp>
      <p:sp>
        <p:nvSpPr>
          <p:cNvPr id="10" name="Text Placeholder 9">
            <a:extLst>
              <a:ext uri="{FF2B5EF4-FFF2-40B4-BE49-F238E27FC236}">
                <a16:creationId xmlns:a16="http://schemas.microsoft.com/office/drawing/2014/main" id="{D005ECF2-7840-494C-9BBA-8B98EF5F1C95}"/>
              </a:ext>
            </a:extLst>
          </p:cNvPr>
          <p:cNvSpPr>
            <a:spLocks noGrp="1"/>
          </p:cNvSpPr>
          <p:nvPr>
            <p:ph type="body" sz="quarter" idx="14"/>
          </p:nvPr>
        </p:nvSpPr>
        <p:spPr/>
        <p:txBody>
          <a:bodyPr/>
          <a:lstStyle/>
          <a:p>
            <a:r>
              <a:rPr lang="en-US"/>
              <a:t>3</a:t>
            </a:r>
          </a:p>
        </p:txBody>
      </p:sp>
      <p:sp>
        <p:nvSpPr>
          <p:cNvPr id="4" name="Content Placeholder 3">
            <a:extLst>
              <a:ext uri="{FF2B5EF4-FFF2-40B4-BE49-F238E27FC236}">
                <a16:creationId xmlns:a16="http://schemas.microsoft.com/office/drawing/2014/main" id="{3D8DEEE7-7F25-164D-A104-A661C44C0B65}"/>
              </a:ext>
            </a:extLst>
          </p:cNvPr>
          <p:cNvSpPr>
            <a:spLocks noGrp="1"/>
          </p:cNvSpPr>
          <p:nvPr>
            <p:ph sz="quarter" idx="33"/>
          </p:nvPr>
        </p:nvSpPr>
        <p:spPr/>
        <p:txBody>
          <a:bodyPr/>
          <a:lstStyle/>
          <a:p>
            <a:r>
              <a:rPr lang="en-US"/>
              <a:t>Think Wide: What do users need</a:t>
            </a:r>
          </a:p>
          <a:p>
            <a:pPr marL="342900" lvl="1" indent="-342900">
              <a:buAutoNum type="arabicParenR"/>
            </a:pPr>
            <a:r>
              <a:rPr lang="en-US"/>
              <a:t>How do this project solve a users need?</a:t>
            </a:r>
          </a:p>
          <a:p>
            <a:pPr marL="342900" lvl="1" indent="-342900">
              <a:buAutoNum type="arabicParenR"/>
            </a:pPr>
            <a:r>
              <a:rPr lang="en-US"/>
              <a:t>Keep it simple.</a:t>
            </a:r>
          </a:p>
          <a:p>
            <a:pPr lvl="1"/>
            <a:endParaRPr lang="en-US"/>
          </a:p>
          <a:p>
            <a:pPr marL="342900" lvl="1" indent="-342900">
              <a:buAutoNum type="arabicParenR"/>
            </a:pPr>
            <a:endParaRPr lang="en-US"/>
          </a:p>
          <a:p>
            <a:endParaRPr lang="en-US"/>
          </a:p>
          <a:p>
            <a:endParaRPr lang="en-US"/>
          </a:p>
        </p:txBody>
      </p:sp>
      <p:sp>
        <p:nvSpPr>
          <p:cNvPr id="5" name="Content Placeholder 4">
            <a:extLst>
              <a:ext uri="{FF2B5EF4-FFF2-40B4-BE49-F238E27FC236}">
                <a16:creationId xmlns:a16="http://schemas.microsoft.com/office/drawing/2014/main" id="{853772A0-72FF-5640-9CD7-0537153D29A5}"/>
              </a:ext>
            </a:extLst>
          </p:cNvPr>
          <p:cNvSpPr>
            <a:spLocks noGrp="1"/>
          </p:cNvSpPr>
          <p:nvPr>
            <p:ph sz="quarter" idx="34"/>
          </p:nvPr>
        </p:nvSpPr>
        <p:spPr/>
        <p:txBody>
          <a:bodyPr/>
          <a:lstStyle/>
          <a:p>
            <a:r>
              <a:rPr lang="en-US"/>
              <a:t>Think Big: High Level Understanding</a:t>
            </a:r>
          </a:p>
          <a:p>
            <a:pPr marL="342900" lvl="1" indent="-342900">
              <a:buAutoNum type="arabicParenR"/>
            </a:pPr>
            <a:r>
              <a:rPr lang="en-US"/>
              <a:t>Know the context and use of our project</a:t>
            </a:r>
          </a:p>
          <a:p>
            <a:pPr marL="342900" lvl="1" indent="-342900">
              <a:buAutoNum type="arabicParenR"/>
            </a:pPr>
            <a:r>
              <a:rPr lang="en-US"/>
              <a:t>How it interacts with other areas/products in the entire system</a:t>
            </a:r>
          </a:p>
          <a:p>
            <a:pPr marL="342900" lvl="1" indent="-342900">
              <a:buAutoNum type="arabicParenR"/>
            </a:pPr>
            <a:r>
              <a:rPr lang="en-US"/>
              <a:t>What is its purpose?</a:t>
            </a:r>
          </a:p>
          <a:p>
            <a:endParaRPr lang="en-US"/>
          </a:p>
        </p:txBody>
      </p:sp>
      <p:sp>
        <p:nvSpPr>
          <p:cNvPr id="9" name="Content Placeholder 8">
            <a:extLst>
              <a:ext uri="{FF2B5EF4-FFF2-40B4-BE49-F238E27FC236}">
                <a16:creationId xmlns:a16="http://schemas.microsoft.com/office/drawing/2014/main" id="{E1462831-B6CB-334A-934E-3C74E2EF87F9}"/>
              </a:ext>
            </a:extLst>
          </p:cNvPr>
          <p:cNvSpPr>
            <a:spLocks noGrp="1"/>
          </p:cNvSpPr>
          <p:nvPr>
            <p:ph sz="quarter" idx="35"/>
          </p:nvPr>
        </p:nvSpPr>
        <p:spPr/>
        <p:txBody>
          <a:bodyPr/>
          <a:lstStyle/>
          <a:p>
            <a:r>
              <a:rPr lang="en-US"/>
              <a:t>Be Adaptable and Gather Feedback fast</a:t>
            </a:r>
          </a:p>
          <a:p>
            <a:pPr marL="342900" lvl="1" indent="-342900">
              <a:buAutoNum type="arabicParenR"/>
            </a:pPr>
            <a:r>
              <a:rPr lang="en-US"/>
              <a:t>Getting Feedback often helps to catch issues early on</a:t>
            </a:r>
          </a:p>
          <a:p>
            <a:pPr marL="342900" lvl="1" indent="-342900">
              <a:buAutoNum type="arabicParenR"/>
            </a:pPr>
            <a:r>
              <a:rPr lang="en-US"/>
              <a:t>Provides adequate time to change and adapt</a:t>
            </a:r>
          </a:p>
        </p:txBody>
      </p:sp>
      <p:sp>
        <p:nvSpPr>
          <p:cNvPr id="2" name="Title 1">
            <a:extLst>
              <a:ext uri="{FF2B5EF4-FFF2-40B4-BE49-F238E27FC236}">
                <a16:creationId xmlns:a16="http://schemas.microsoft.com/office/drawing/2014/main" id="{BE1E7431-DCF1-244A-85B6-C2DBF67D7287}"/>
              </a:ext>
            </a:extLst>
          </p:cNvPr>
          <p:cNvSpPr>
            <a:spLocks noGrp="1"/>
          </p:cNvSpPr>
          <p:nvPr>
            <p:ph type="title"/>
          </p:nvPr>
        </p:nvSpPr>
        <p:spPr/>
        <p:txBody>
          <a:bodyPr/>
          <a:lstStyle/>
          <a:p>
            <a:r>
              <a:rPr lang="en-US"/>
              <a:t>Learning Points – Lessons to take with us</a:t>
            </a:r>
          </a:p>
        </p:txBody>
      </p:sp>
      <p:sp>
        <p:nvSpPr>
          <p:cNvPr id="12" name="Text Placeholder 11">
            <a:extLst>
              <a:ext uri="{FF2B5EF4-FFF2-40B4-BE49-F238E27FC236}">
                <a16:creationId xmlns:a16="http://schemas.microsoft.com/office/drawing/2014/main" id="{08F50BC3-F8CE-3C4F-8E55-84E75B15BE4E}"/>
              </a:ext>
            </a:extLst>
          </p:cNvPr>
          <p:cNvSpPr>
            <a:spLocks noGrp="1"/>
          </p:cNvSpPr>
          <p:nvPr>
            <p:ph type="body" sz="quarter" idx="30"/>
          </p:nvPr>
        </p:nvSpPr>
        <p:spPr/>
        <p:txBody>
          <a:bodyPr/>
          <a:lstStyle/>
          <a:p>
            <a:r>
              <a:rPr lang="en-US"/>
              <a:t>Source placeholder</a:t>
            </a:r>
          </a:p>
        </p:txBody>
      </p:sp>
    </p:spTree>
    <p:extLst>
      <p:ext uri="{BB962C8B-B14F-4D97-AF65-F5344CB8AC3E}">
        <p14:creationId xmlns:p14="http://schemas.microsoft.com/office/powerpoint/2010/main" val="3693744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E3F4C-61FA-7B47-95EB-56BE3CDC1C53}"/>
              </a:ext>
            </a:extLst>
          </p:cNvPr>
          <p:cNvSpPr>
            <a:spLocks noGrp="1"/>
          </p:cNvSpPr>
          <p:nvPr>
            <p:ph type="title"/>
          </p:nvPr>
        </p:nvSpPr>
        <p:spPr/>
        <p:txBody>
          <a:bodyPr/>
          <a:lstStyle/>
          <a:p>
            <a:r>
              <a:rPr lang="en-US"/>
              <a:t>Challenges &amp; Learning Points</a:t>
            </a:r>
          </a:p>
        </p:txBody>
      </p:sp>
      <p:sp>
        <p:nvSpPr>
          <p:cNvPr id="3" name="Text Placeholder 2">
            <a:extLst>
              <a:ext uri="{FF2B5EF4-FFF2-40B4-BE49-F238E27FC236}">
                <a16:creationId xmlns:a16="http://schemas.microsoft.com/office/drawing/2014/main" id="{A384C1C3-A3BA-3B44-AC05-D3F503B579C4}"/>
              </a:ext>
            </a:extLst>
          </p:cNvPr>
          <p:cNvSpPr>
            <a:spLocks noGrp="1"/>
          </p:cNvSpPr>
          <p:nvPr>
            <p:ph type="body" sz="quarter" idx="10"/>
          </p:nvPr>
        </p:nvSpPr>
        <p:spPr/>
        <p:txBody>
          <a:bodyPr/>
          <a:lstStyle/>
          <a:p>
            <a:r>
              <a:rPr lang="en-US"/>
              <a:t>1</a:t>
            </a:r>
          </a:p>
        </p:txBody>
      </p:sp>
      <p:sp>
        <p:nvSpPr>
          <p:cNvPr id="4" name="Text Placeholder 3">
            <a:extLst>
              <a:ext uri="{FF2B5EF4-FFF2-40B4-BE49-F238E27FC236}">
                <a16:creationId xmlns:a16="http://schemas.microsoft.com/office/drawing/2014/main" id="{6E3CACE7-E5A3-EB4E-BFC4-A19FBE23F3ED}"/>
              </a:ext>
            </a:extLst>
          </p:cNvPr>
          <p:cNvSpPr>
            <a:spLocks noGrp="1"/>
          </p:cNvSpPr>
          <p:nvPr>
            <p:ph type="body" sz="quarter" idx="12"/>
          </p:nvPr>
        </p:nvSpPr>
        <p:spPr/>
        <p:txBody>
          <a:bodyPr/>
          <a:lstStyle/>
          <a:p>
            <a:r>
              <a:rPr lang="en-US"/>
              <a:t>2</a:t>
            </a:r>
          </a:p>
        </p:txBody>
      </p:sp>
      <p:sp>
        <p:nvSpPr>
          <p:cNvPr id="5" name="Text Placeholder 4">
            <a:extLst>
              <a:ext uri="{FF2B5EF4-FFF2-40B4-BE49-F238E27FC236}">
                <a16:creationId xmlns:a16="http://schemas.microsoft.com/office/drawing/2014/main" id="{E862C4F5-14F6-FE40-BA35-B7997FE2270E}"/>
              </a:ext>
            </a:extLst>
          </p:cNvPr>
          <p:cNvSpPr>
            <a:spLocks noGrp="1"/>
          </p:cNvSpPr>
          <p:nvPr>
            <p:ph type="body" sz="quarter" idx="14"/>
          </p:nvPr>
        </p:nvSpPr>
        <p:spPr/>
        <p:txBody>
          <a:bodyPr/>
          <a:lstStyle/>
          <a:p>
            <a:r>
              <a:rPr lang="en-US"/>
              <a:t>3</a:t>
            </a:r>
          </a:p>
        </p:txBody>
      </p:sp>
      <p:sp>
        <p:nvSpPr>
          <p:cNvPr id="6" name="Text Placeholder 5">
            <a:extLst>
              <a:ext uri="{FF2B5EF4-FFF2-40B4-BE49-F238E27FC236}">
                <a16:creationId xmlns:a16="http://schemas.microsoft.com/office/drawing/2014/main" id="{3AAF76BE-D1D7-A84D-A9FB-00D106DF012E}"/>
              </a:ext>
            </a:extLst>
          </p:cNvPr>
          <p:cNvSpPr>
            <a:spLocks noGrp="1"/>
          </p:cNvSpPr>
          <p:nvPr>
            <p:ph type="body" sz="quarter" idx="16"/>
          </p:nvPr>
        </p:nvSpPr>
        <p:spPr/>
        <p:txBody>
          <a:bodyPr/>
          <a:lstStyle/>
          <a:p>
            <a:r>
              <a:rPr lang="en-US"/>
              <a:t>4</a:t>
            </a:r>
          </a:p>
        </p:txBody>
      </p:sp>
      <p:sp>
        <p:nvSpPr>
          <p:cNvPr id="12" name="Content Placeholder 11">
            <a:extLst>
              <a:ext uri="{FF2B5EF4-FFF2-40B4-BE49-F238E27FC236}">
                <a16:creationId xmlns:a16="http://schemas.microsoft.com/office/drawing/2014/main" id="{ADE009AB-85B2-9448-BF26-A5E5CD08F66C}"/>
              </a:ext>
            </a:extLst>
          </p:cNvPr>
          <p:cNvSpPr>
            <a:spLocks noGrp="1"/>
          </p:cNvSpPr>
          <p:nvPr>
            <p:ph sz="quarter" idx="33"/>
          </p:nvPr>
        </p:nvSpPr>
        <p:spPr/>
        <p:txBody>
          <a:bodyPr/>
          <a:lstStyle/>
          <a:p>
            <a:r>
              <a:rPr lang="en-US"/>
              <a:t>Understanding requirements</a:t>
            </a:r>
          </a:p>
          <a:p>
            <a:pPr lvl="1"/>
            <a:r>
              <a:rPr lang="en-US"/>
              <a:t>Lack of understanding on system of config initially.</a:t>
            </a:r>
          </a:p>
        </p:txBody>
      </p:sp>
      <p:sp>
        <p:nvSpPr>
          <p:cNvPr id="13" name="Content Placeholder 12">
            <a:extLst>
              <a:ext uri="{FF2B5EF4-FFF2-40B4-BE49-F238E27FC236}">
                <a16:creationId xmlns:a16="http://schemas.microsoft.com/office/drawing/2014/main" id="{EE4BA78A-DA78-4045-B5B4-AC0DB2094285}"/>
              </a:ext>
            </a:extLst>
          </p:cNvPr>
          <p:cNvSpPr>
            <a:spLocks noGrp="1"/>
          </p:cNvSpPr>
          <p:nvPr>
            <p:ph sz="quarter" idx="34"/>
          </p:nvPr>
        </p:nvSpPr>
        <p:spPr/>
        <p:txBody>
          <a:bodyPr/>
          <a:lstStyle/>
          <a:p>
            <a:r>
              <a:rPr lang="en-US"/>
              <a:t>Learning new technology </a:t>
            </a:r>
          </a:p>
          <a:p>
            <a:pPr lvl="1"/>
            <a:r>
              <a:rPr lang="en-US"/>
              <a:t>React, Nodejs, Asynchronous functions</a:t>
            </a:r>
          </a:p>
        </p:txBody>
      </p:sp>
      <p:sp>
        <p:nvSpPr>
          <p:cNvPr id="14" name="Content Placeholder 13">
            <a:extLst>
              <a:ext uri="{FF2B5EF4-FFF2-40B4-BE49-F238E27FC236}">
                <a16:creationId xmlns:a16="http://schemas.microsoft.com/office/drawing/2014/main" id="{10A6E424-DF46-074D-862A-C58B37951834}"/>
              </a:ext>
            </a:extLst>
          </p:cNvPr>
          <p:cNvSpPr>
            <a:spLocks noGrp="1"/>
          </p:cNvSpPr>
          <p:nvPr>
            <p:ph sz="quarter" idx="35"/>
          </p:nvPr>
        </p:nvSpPr>
        <p:spPr/>
        <p:txBody>
          <a:bodyPr/>
          <a:lstStyle/>
          <a:p>
            <a:r>
              <a:rPr lang="en-US"/>
              <a:t>Understanding processes involved</a:t>
            </a:r>
          </a:p>
          <a:p>
            <a:pPr lvl="1"/>
            <a:r>
              <a:rPr lang="en-US"/>
              <a:t>How the microservices work, what results it returns.</a:t>
            </a:r>
          </a:p>
        </p:txBody>
      </p:sp>
      <p:sp>
        <p:nvSpPr>
          <p:cNvPr id="15" name="Content Placeholder 14">
            <a:extLst>
              <a:ext uri="{FF2B5EF4-FFF2-40B4-BE49-F238E27FC236}">
                <a16:creationId xmlns:a16="http://schemas.microsoft.com/office/drawing/2014/main" id="{DD8657BD-22C7-8441-9B7F-5518942D1A2D}"/>
              </a:ext>
            </a:extLst>
          </p:cNvPr>
          <p:cNvSpPr>
            <a:spLocks noGrp="1"/>
          </p:cNvSpPr>
          <p:nvPr>
            <p:ph sz="quarter" idx="36"/>
          </p:nvPr>
        </p:nvSpPr>
        <p:spPr/>
        <p:txBody>
          <a:bodyPr/>
          <a:lstStyle/>
          <a:p>
            <a:r>
              <a:rPr lang="en-US"/>
              <a:t>Understanding database</a:t>
            </a:r>
          </a:p>
          <a:p>
            <a:pPr lvl="1"/>
            <a:r>
              <a:rPr lang="en-US"/>
              <a:t>Table names, structure and use.</a:t>
            </a:r>
          </a:p>
        </p:txBody>
      </p:sp>
      <p:sp>
        <p:nvSpPr>
          <p:cNvPr id="16" name="Text Placeholder 2">
            <a:extLst>
              <a:ext uri="{FF2B5EF4-FFF2-40B4-BE49-F238E27FC236}">
                <a16:creationId xmlns:a16="http://schemas.microsoft.com/office/drawing/2014/main" id="{1E48D064-6434-4DBD-AE84-28C8DB688F38}"/>
              </a:ext>
            </a:extLst>
          </p:cNvPr>
          <p:cNvSpPr txBox="1">
            <a:spLocks/>
          </p:cNvSpPr>
          <p:nvPr/>
        </p:nvSpPr>
        <p:spPr>
          <a:xfrm>
            <a:off x="609600" y="3969177"/>
            <a:ext cx="2478280" cy="881073"/>
          </a:xfrm>
          <a:prstGeom prst="rect">
            <a:avLst/>
          </a:prstGeom>
        </p:spPr>
        <p:txBody>
          <a:bodyPr vert="horz" lIns="0" tIns="0" rIns="0" bIns="0" rtlCol="0">
            <a:noAutofit/>
          </a:bodyPr>
          <a:lstStyle>
            <a:lvl1pPr marL="0" indent="0" algn="l" defTabSz="914400" rtl="0" eaLnBrk="1" latinLnBrk="0" hangingPunct="1">
              <a:lnSpc>
                <a:spcPts val="8000"/>
              </a:lnSpc>
              <a:spcBef>
                <a:spcPts val="600"/>
              </a:spcBef>
              <a:buFont typeface="Visa Dialect Regular" pitchFamily="2" charset="0"/>
              <a:buNone/>
              <a:defRPr sz="8000" b="0" kern="1200">
                <a:solidFill>
                  <a:schemeClr val="accent2"/>
                </a:solidFill>
                <a:latin typeface="Visa Dialect Medium" pitchFamily="2" charset="0"/>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5</a:t>
            </a:r>
          </a:p>
        </p:txBody>
      </p:sp>
      <p:sp>
        <p:nvSpPr>
          <p:cNvPr id="17" name="Text Placeholder 3">
            <a:extLst>
              <a:ext uri="{FF2B5EF4-FFF2-40B4-BE49-F238E27FC236}">
                <a16:creationId xmlns:a16="http://schemas.microsoft.com/office/drawing/2014/main" id="{FCD9C47A-051D-462E-9474-7FA1146F95CD}"/>
              </a:ext>
            </a:extLst>
          </p:cNvPr>
          <p:cNvSpPr txBox="1">
            <a:spLocks/>
          </p:cNvSpPr>
          <p:nvPr/>
        </p:nvSpPr>
        <p:spPr>
          <a:xfrm>
            <a:off x="3454400" y="3969177"/>
            <a:ext cx="2438400" cy="881073"/>
          </a:xfrm>
          <a:prstGeom prst="rect">
            <a:avLst/>
          </a:prstGeom>
        </p:spPr>
        <p:txBody>
          <a:bodyPr vert="horz" lIns="0" tIns="0" rIns="0" bIns="0" rtlCol="0">
            <a:noAutofit/>
          </a:bodyPr>
          <a:lstStyle>
            <a:lvl1pPr marL="0" indent="0" algn="l" defTabSz="914400" rtl="0" eaLnBrk="1" latinLnBrk="0" hangingPunct="1">
              <a:lnSpc>
                <a:spcPts val="8000"/>
              </a:lnSpc>
              <a:spcBef>
                <a:spcPts val="600"/>
              </a:spcBef>
              <a:buFont typeface="Visa Dialect Regular" pitchFamily="2" charset="0"/>
              <a:buNone/>
              <a:defRPr sz="8000" b="0" kern="1200">
                <a:solidFill>
                  <a:schemeClr val="accent2"/>
                </a:solidFill>
                <a:latin typeface="Visa Dialect Medium" pitchFamily="2" charset="0"/>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6</a:t>
            </a:r>
          </a:p>
        </p:txBody>
      </p:sp>
      <p:sp>
        <p:nvSpPr>
          <p:cNvPr id="18" name="Text Placeholder 4">
            <a:extLst>
              <a:ext uri="{FF2B5EF4-FFF2-40B4-BE49-F238E27FC236}">
                <a16:creationId xmlns:a16="http://schemas.microsoft.com/office/drawing/2014/main" id="{2B716EE1-00CB-48AD-B36D-4739962738F5}"/>
              </a:ext>
            </a:extLst>
          </p:cNvPr>
          <p:cNvSpPr txBox="1">
            <a:spLocks/>
          </p:cNvSpPr>
          <p:nvPr/>
        </p:nvSpPr>
        <p:spPr>
          <a:xfrm>
            <a:off x="6295426" y="3969177"/>
            <a:ext cx="2489197" cy="881073"/>
          </a:xfrm>
          <a:prstGeom prst="rect">
            <a:avLst/>
          </a:prstGeom>
        </p:spPr>
        <p:txBody>
          <a:bodyPr vert="horz" lIns="0" tIns="0" rIns="0" bIns="0" rtlCol="0">
            <a:noAutofit/>
          </a:bodyPr>
          <a:lstStyle>
            <a:lvl1pPr marL="0" indent="0" algn="l" defTabSz="914400" rtl="0" eaLnBrk="1" latinLnBrk="0" hangingPunct="1">
              <a:lnSpc>
                <a:spcPts val="8000"/>
              </a:lnSpc>
              <a:spcBef>
                <a:spcPts val="600"/>
              </a:spcBef>
              <a:buFont typeface="Visa Dialect Regular" pitchFamily="2" charset="0"/>
              <a:buNone/>
              <a:defRPr sz="8000" b="0" kern="1200">
                <a:solidFill>
                  <a:schemeClr val="accent2"/>
                </a:solidFill>
                <a:latin typeface="Visa Dialect Medium" pitchFamily="2" charset="0"/>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7</a:t>
            </a:r>
          </a:p>
        </p:txBody>
      </p:sp>
      <p:sp>
        <p:nvSpPr>
          <p:cNvPr id="19" name="Text Placeholder 5">
            <a:extLst>
              <a:ext uri="{FF2B5EF4-FFF2-40B4-BE49-F238E27FC236}">
                <a16:creationId xmlns:a16="http://schemas.microsoft.com/office/drawing/2014/main" id="{1D2C2291-F638-49F8-9C4E-82E22AA81A49}"/>
              </a:ext>
            </a:extLst>
          </p:cNvPr>
          <p:cNvSpPr txBox="1">
            <a:spLocks/>
          </p:cNvSpPr>
          <p:nvPr/>
        </p:nvSpPr>
        <p:spPr>
          <a:xfrm>
            <a:off x="9093200" y="3969177"/>
            <a:ext cx="2489200" cy="881073"/>
          </a:xfrm>
          <a:prstGeom prst="rect">
            <a:avLst/>
          </a:prstGeom>
        </p:spPr>
        <p:txBody>
          <a:bodyPr vert="horz" lIns="0" tIns="0" rIns="0" bIns="0" rtlCol="0">
            <a:noAutofit/>
          </a:bodyPr>
          <a:lstStyle>
            <a:lvl1pPr marL="0" indent="0" algn="l" defTabSz="914400" rtl="0" eaLnBrk="1" latinLnBrk="0" hangingPunct="1">
              <a:lnSpc>
                <a:spcPts val="8000"/>
              </a:lnSpc>
              <a:spcBef>
                <a:spcPts val="600"/>
              </a:spcBef>
              <a:buFont typeface="Visa Dialect Regular" pitchFamily="2" charset="0"/>
              <a:buNone/>
              <a:defRPr sz="8000" b="0" kern="1200">
                <a:solidFill>
                  <a:schemeClr val="accent2"/>
                </a:solidFill>
                <a:latin typeface="Visa Dialect Medium" pitchFamily="2" charset="0"/>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8</a:t>
            </a:r>
          </a:p>
        </p:txBody>
      </p:sp>
      <p:sp>
        <p:nvSpPr>
          <p:cNvPr id="20" name="Content Placeholder 11">
            <a:extLst>
              <a:ext uri="{FF2B5EF4-FFF2-40B4-BE49-F238E27FC236}">
                <a16:creationId xmlns:a16="http://schemas.microsoft.com/office/drawing/2014/main" id="{FBC37335-2C94-47D5-A529-3B763020E3B6}"/>
              </a:ext>
            </a:extLst>
          </p:cNvPr>
          <p:cNvSpPr txBox="1">
            <a:spLocks/>
          </p:cNvSpPr>
          <p:nvPr/>
        </p:nvSpPr>
        <p:spPr>
          <a:xfrm>
            <a:off x="609600" y="5042168"/>
            <a:ext cx="2478280" cy="785792"/>
          </a:xfrm>
          <a:prstGeom prst="rect">
            <a:avLst/>
          </a:prstGeom>
        </p:spPr>
        <p:txBody>
          <a:bodyPr vert="horz" lIns="0" tIns="0" rIns="0" bIns="0" rtlCol="0">
            <a:noAutofit/>
          </a:bodyPr>
          <a:lstStyle>
            <a:lvl1pPr marL="0" indent="0" algn="l" defTabSz="914400" rtl="0" eaLnBrk="1" latinLnBrk="0" hangingPunct="1">
              <a:lnSpc>
                <a:spcPct val="100000"/>
              </a:lnSpc>
              <a:spcBef>
                <a:spcPts val="500"/>
              </a:spcBef>
              <a:buFont typeface="Visa Dialect Regular" pitchFamily="2" charset="0"/>
              <a:buNone/>
              <a:defRPr sz="1200" b="0" kern="1200">
                <a:solidFill>
                  <a:schemeClr val="tx1"/>
                </a:solidFill>
                <a:latin typeface="+mj-lt"/>
                <a:ea typeface="+mn-ea"/>
                <a:cs typeface="+mn-cs"/>
              </a:defRPr>
            </a:lvl1pPr>
            <a:lvl2pPr marL="0" indent="0" algn="l" defTabSz="914400" rtl="0" eaLnBrk="1" latinLnBrk="0" hangingPunct="1">
              <a:lnSpc>
                <a:spcPct val="100000"/>
              </a:lnSpc>
              <a:spcBef>
                <a:spcPts val="500"/>
              </a:spcBef>
              <a:spcAft>
                <a:spcPts val="200"/>
              </a:spcAft>
              <a:buFontTx/>
              <a:buNone/>
              <a:defRPr sz="12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Debugging</a:t>
            </a:r>
          </a:p>
          <a:p>
            <a:pPr lvl="1"/>
            <a:r>
              <a:rPr lang="en-US"/>
              <a:t>Understanding the log errors encountered</a:t>
            </a:r>
          </a:p>
        </p:txBody>
      </p:sp>
      <p:sp>
        <p:nvSpPr>
          <p:cNvPr id="21" name="Content Placeholder 12">
            <a:extLst>
              <a:ext uri="{FF2B5EF4-FFF2-40B4-BE49-F238E27FC236}">
                <a16:creationId xmlns:a16="http://schemas.microsoft.com/office/drawing/2014/main" id="{854BC608-A3BB-4FF4-B0B8-AE30A7539474}"/>
              </a:ext>
            </a:extLst>
          </p:cNvPr>
          <p:cNvSpPr txBox="1">
            <a:spLocks/>
          </p:cNvSpPr>
          <p:nvPr/>
        </p:nvSpPr>
        <p:spPr>
          <a:xfrm>
            <a:off x="3454400" y="5042174"/>
            <a:ext cx="2438400" cy="785792"/>
          </a:xfrm>
          <a:prstGeom prst="rect">
            <a:avLst/>
          </a:prstGeom>
        </p:spPr>
        <p:txBody>
          <a:bodyPr vert="horz" lIns="0" tIns="0" rIns="0" bIns="0" rtlCol="0">
            <a:noAutofit/>
          </a:bodyPr>
          <a:lstStyle>
            <a:lvl1pPr marL="0" indent="0" algn="l" defTabSz="914400" rtl="0" eaLnBrk="1" latinLnBrk="0" hangingPunct="1">
              <a:lnSpc>
                <a:spcPct val="100000"/>
              </a:lnSpc>
              <a:spcBef>
                <a:spcPts val="500"/>
              </a:spcBef>
              <a:buFont typeface="Visa Dialect Regular" pitchFamily="2" charset="0"/>
              <a:buNone/>
              <a:defRPr sz="1200" b="0" kern="1200">
                <a:solidFill>
                  <a:schemeClr val="tx1"/>
                </a:solidFill>
                <a:latin typeface="+mj-lt"/>
                <a:ea typeface="+mn-ea"/>
                <a:cs typeface="+mn-cs"/>
              </a:defRPr>
            </a:lvl1pPr>
            <a:lvl2pPr marL="0" indent="0" algn="l" defTabSz="914400" rtl="0" eaLnBrk="1" latinLnBrk="0" hangingPunct="1">
              <a:lnSpc>
                <a:spcPct val="100000"/>
              </a:lnSpc>
              <a:spcBef>
                <a:spcPts val="500"/>
              </a:spcBef>
              <a:spcAft>
                <a:spcPts val="200"/>
              </a:spcAft>
              <a:buFontTx/>
              <a:buNone/>
              <a:defRPr sz="12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Use of new </a:t>
            </a:r>
            <a:r>
              <a:rPr lang="en-US" err="1"/>
              <a:t>softwares</a:t>
            </a:r>
            <a:r>
              <a:rPr lang="en-US"/>
              <a:t> </a:t>
            </a:r>
          </a:p>
          <a:p>
            <a:pPr lvl="1"/>
            <a:r>
              <a:rPr lang="en-US" err="1"/>
              <a:t>MobaXterm</a:t>
            </a:r>
            <a:endParaRPr lang="en-US"/>
          </a:p>
        </p:txBody>
      </p:sp>
      <p:sp>
        <p:nvSpPr>
          <p:cNvPr id="22" name="Content Placeholder 13">
            <a:extLst>
              <a:ext uri="{FF2B5EF4-FFF2-40B4-BE49-F238E27FC236}">
                <a16:creationId xmlns:a16="http://schemas.microsoft.com/office/drawing/2014/main" id="{4813C49D-0E41-4EFC-9F4B-41B0D5D1714B}"/>
              </a:ext>
            </a:extLst>
          </p:cNvPr>
          <p:cNvSpPr txBox="1">
            <a:spLocks/>
          </p:cNvSpPr>
          <p:nvPr/>
        </p:nvSpPr>
        <p:spPr>
          <a:xfrm>
            <a:off x="6295426" y="5042168"/>
            <a:ext cx="2489197" cy="785792"/>
          </a:xfrm>
          <a:prstGeom prst="rect">
            <a:avLst/>
          </a:prstGeom>
        </p:spPr>
        <p:txBody>
          <a:bodyPr vert="horz" lIns="0" tIns="0" rIns="0" bIns="0" rtlCol="0">
            <a:noAutofit/>
          </a:bodyPr>
          <a:lstStyle>
            <a:lvl1pPr marL="0" indent="0" algn="l" defTabSz="914400" rtl="0" eaLnBrk="1" latinLnBrk="0" hangingPunct="1">
              <a:lnSpc>
                <a:spcPct val="100000"/>
              </a:lnSpc>
              <a:spcBef>
                <a:spcPts val="500"/>
              </a:spcBef>
              <a:buFont typeface="Visa Dialect Regular" pitchFamily="2" charset="0"/>
              <a:buNone/>
              <a:defRPr sz="1200" b="0" kern="1200">
                <a:solidFill>
                  <a:schemeClr val="tx1"/>
                </a:solidFill>
                <a:latin typeface="+mj-lt"/>
                <a:ea typeface="+mn-ea"/>
                <a:cs typeface="+mn-cs"/>
              </a:defRPr>
            </a:lvl1pPr>
            <a:lvl2pPr marL="0" indent="0" algn="l" defTabSz="914400" rtl="0" eaLnBrk="1" latinLnBrk="0" hangingPunct="1">
              <a:lnSpc>
                <a:spcPct val="100000"/>
              </a:lnSpc>
              <a:spcBef>
                <a:spcPts val="500"/>
              </a:spcBef>
              <a:spcAft>
                <a:spcPts val="200"/>
              </a:spcAft>
              <a:buFontTx/>
              <a:buNone/>
              <a:defRPr sz="12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Testing</a:t>
            </a:r>
          </a:p>
          <a:p>
            <a:pPr lvl="1"/>
            <a:r>
              <a:rPr lang="en-US"/>
              <a:t>Encountered different issues when testing in local vs in production</a:t>
            </a:r>
          </a:p>
        </p:txBody>
      </p:sp>
      <p:sp>
        <p:nvSpPr>
          <p:cNvPr id="23" name="Content Placeholder 14">
            <a:extLst>
              <a:ext uri="{FF2B5EF4-FFF2-40B4-BE49-F238E27FC236}">
                <a16:creationId xmlns:a16="http://schemas.microsoft.com/office/drawing/2014/main" id="{D96F5755-9588-49BA-8D10-5D3AB71F7BF2}"/>
              </a:ext>
            </a:extLst>
          </p:cNvPr>
          <p:cNvSpPr txBox="1">
            <a:spLocks/>
          </p:cNvSpPr>
          <p:nvPr/>
        </p:nvSpPr>
        <p:spPr>
          <a:xfrm>
            <a:off x="9093200" y="5042168"/>
            <a:ext cx="2489200" cy="785792"/>
          </a:xfrm>
          <a:prstGeom prst="rect">
            <a:avLst/>
          </a:prstGeom>
        </p:spPr>
        <p:txBody>
          <a:bodyPr vert="horz" lIns="0" tIns="0" rIns="0" bIns="0" rtlCol="0">
            <a:noAutofit/>
          </a:bodyPr>
          <a:lstStyle>
            <a:lvl1pPr marL="0" indent="0" algn="l" defTabSz="914400" rtl="0" eaLnBrk="1" latinLnBrk="0" hangingPunct="1">
              <a:lnSpc>
                <a:spcPct val="100000"/>
              </a:lnSpc>
              <a:spcBef>
                <a:spcPts val="500"/>
              </a:spcBef>
              <a:buFont typeface="Visa Dialect Regular" pitchFamily="2" charset="0"/>
              <a:buNone/>
              <a:defRPr sz="1200" b="0" kern="1200">
                <a:solidFill>
                  <a:schemeClr val="tx1"/>
                </a:solidFill>
                <a:latin typeface="+mj-lt"/>
                <a:ea typeface="+mn-ea"/>
                <a:cs typeface="+mn-cs"/>
              </a:defRPr>
            </a:lvl1pPr>
            <a:lvl2pPr marL="0" indent="0" algn="l" defTabSz="914400" rtl="0" eaLnBrk="1" latinLnBrk="0" hangingPunct="1">
              <a:lnSpc>
                <a:spcPct val="100000"/>
              </a:lnSpc>
              <a:spcBef>
                <a:spcPts val="500"/>
              </a:spcBef>
              <a:spcAft>
                <a:spcPts val="200"/>
              </a:spcAft>
              <a:buFontTx/>
              <a:buNone/>
              <a:defRPr sz="12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Deployment</a:t>
            </a:r>
          </a:p>
          <a:p>
            <a:pPr lvl="1"/>
            <a:endParaRPr lang="en-US"/>
          </a:p>
        </p:txBody>
      </p:sp>
    </p:spTree>
    <p:extLst>
      <p:ext uri="{BB962C8B-B14F-4D97-AF65-F5344CB8AC3E}">
        <p14:creationId xmlns:p14="http://schemas.microsoft.com/office/powerpoint/2010/main" val="2171382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F7FE39-281E-6A4A-B2AE-809770B47471}"/>
              </a:ext>
            </a:extLst>
          </p:cNvPr>
          <p:cNvSpPr>
            <a:spLocks noGrp="1"/>
          </p:cNvSpPr>
          <p:nvPr>
            <p:ph type="body" sz="quarter" idx="12"/>
          </p:nvPr>
        </p:nvSpPr>
        <p:spPr/>
        <p:txBody>
          <a:bodyPr/>
          <a:lstStyle/>
          <a:p>
            <a:r>
              <a:rPr lang="en-US"/>
              <a:t>Subtitle here only if needed</a:t>
            </a:r>
          </a:p>
        </p:txBody>
      </p:sp>
      <p:sp>
        <p:nvSpPr>
          <p:cNvPr id="2" name="Title 1">
            <a:extLst>
              <a:ext uri="{FF2B5EF4-FFF2-40B4-BE49-F238E27FC236}">
                <a16:creationId xmlns:a16="http://schemas.microsoft.com/office/drawing/2014/main" id="{EFDE5B4F-A1D7-CF43-906A-57E83D5F27A0}"/>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DB018848-4771-974A-AD95-75002BB1A56E}"/>
              </a:ext>
            </a:extLst>
          </p:cNvPr>
          <p:cNvSpPr>
            <a:spLocks noGrp="1"/>
          </p:cNvSpPr>
          <p:nvPr>
            <p:ph type="body" sz="quarter" idx="11"/>
          </p:nvPr>
        </p:nvSpPr>
        <p:spPr/>
        <p:txBody>
          <a:bodyPr/>
          <a:lstStyle/>
          <a:p>
            <a:r>
              <a:rPr lang="en-US"/>
              <a:t>Load Test Client</a:t>
            </a:r>
          </a:p>
        </p:txBody>
      </p:sp>
    </p:spTree>
    <p:extLst>
      <p:ext uri="{BB962C8B-B14F-4D97-AF65-F5344CB8AC3E}">
        <p14:creationId xmlns:p14="http://schemas.microsoft.com/office/powerpoint/2010/main" val="3173431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E3F4C-61FA-7B47-95EB-56BE3CDC1C53}"/>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A384C1C3-A3BA-3B44-AC05-D3F503B579C4}"/>
              </a:ext>
            </a:extLst>
          </p:cNvPr>
          <p:cNvSpPr>
            <a:spLocks noGrp="1"/>
          </p:cNvSpPr>
          <p:nvPr>
            <p:ph type="body" sz="quarter" idx="10"/>
          </p:nvPr>
        </p:nvSpPr>
        <p:spPr/>
        <p:txBody>
          <a:bodyPr/>
          <a:lstStyle/>
          <a:p>
            <a:r>
              <a:rPr lang="en-US"/>
              <a:t>1</a:t>
            </a:r>
          </a:p>
        </p:txBody>
      </p:sp>
      <p:sp>
        <p:nvSpPr>
          <p:cNvPr id="4" name="Text Placeholder 3">
            <a:extLst>
              <a:ext uri="{FF2B5EF4-FFF2-40B4-BE49-F238E27FC236}">
                <a16:creationId xmlns:a16="http://schemas.microsoft.com/office/drawing/2014/main" id="{6E3CACE7-E5A3-EB4E-BFC4-A19FBE23F3ED}"/>
              </a:ext>
            </a:extLst>
          </p:cNvPr>
          <p:cNvSpPr>
            <a:spLocks noGrp="1"/>
          </p:cNvSpPr>
          <p:nvPr>
            <p:ph type="body" sz="quarter" idx="12"/>
          </p:nvPr>
        </p:nvSpPr>
        <p:spPr/>
        <p:txBody>
          <a:bodyPr/>
          <a:lstStyle/>
          <a:p>
            <a:r>
              <a:rPr lang="en-US"/>
              <a:t>2</a:t>
            </a:r>
          </a:p>
        </p:txBody>
      </p:sp>
      <p:sp>
        <p:nvSpPr>
          <p:cNvPr id="5" name="Text Placeholder 4">
            <a:extLst>
              <a:ext uri="{FF2B5EF4-FFF2-40B4-BE49-F238E27FC236}">
                <a16:creationId xmlns:a16="http://schemas.microsoft.com/office/drawing/2014/main" id="{E862C4F5-14F6-FE40-BA35-B7997FE2270E}"/>
              </a:ext>
            </a:extLst>
          </p:cNvPr>
          <p:cNvSpPr>
            <a:spLocks noGrp="1"/>
          </p:cNvSpPr>
          <p:nvPr>
            <p:ph type="body" sz="quarter" idx="14"/>
          </p:nvPr>
        </p:nvSpPr>
        <p:spPr/>
        <p:txBody>
          <a:bodyPr/>
          <a:lstStyle/>
          <a:p>
            <a:r>
              <a:rPr lang="en-US"/>
              <a:t>3</a:t>
            </a:r>
          </a:p>
        </p:txBody>
      </p:sp>
      <p:sp>
        <p:nvSpPr>
          <p:cNvPr id="6" name="Text Placeholder 5">
            <a:extLst>
              <a:ext uri="{FF2B5EF4-FFF2-40B4-BE49-F238E27FC236}">
                <a16:creationId xmlns:a16="http://schemas.microsoft.com/office/drawing/2014/main" id="{3AAF76BE-D1D7-A84D-A9FB-00D106DF012E}"/>
              </a:ext>
            </a:extLst>
          </p:cNvPr>
          <p:cNvSpPr>
            <a:spLocks noGrp="1"/>
          </p:cNvSpPr>
          <p:nvPr>
            <p:ph type="body" sz="quarter" idx="16"/>
          </p:nvPr>
        </p:nvSpPr>
        <p:spPr/>
        <p:txBody>
          <a:bodyPr/>
          <a:lstStyle/>
          <a:p>
            <a:r>
              <a:rPr lang="en-US"/>
              <a:t>4</a:t>
            </a:r>
          </a:p>
        </p:txBody>
      </p:sp>
      <p:sp>
        <p:nvSpPr>
          <p:cNvPr id="12" name="Content Placeholder 11">
            <a:extLst>
              <a:ext uri="{FF2B5EF4-FFF2-40B4-BE49-F238E27FC236}">
                <a16:creationId xmlns:a16="http://schemas.microsoft.com/office/drawing/2014/main" id="{ADE009AB-85B2-9448-BF26-A5E5CD08F66C}"/>
              </a:ext>
            </a:extLst>
          </p:cNvPr>
          <p:cNvSpPr>
            <a:spLocks noGrp="1"/>
          </p:cNvSpPr>
          <p:nvPr>
            <p:ph sz="quarter" idx="33"/>
          </p:nvPr>
        </p:nvSpPr>
        <p:spPr/>
        <p:txBody>
          <a:bodyPr/>
          <a:lstStyle/>
          <a:p>
            <a:r>
              <a:rPr lang="en-US"/>
              <a:t>Problem Statement</a:t>
            </a:r>
          </a:p>
        </p:txBody>
      </p:sp>
      <p:sp>
        <p:nvSpPr>
          <p:cNvPr id="13" name="Content Placeholder 12">
            <a:extLst>
              <a:ext uri="{FF2B5EF4-FFF2-40B4-BE49-F238E27FC236}">
                <a16:creationId xmlns:a16="http://schemas.microsoft.com/office/drawing/2014/main" id="{EE4BA78A-DA78-4045-B5B4-AC0DB2094285}"/>
              </a:ext>
            </a:extLst>
          </p:cNvPr>
          <p:cNvSpPr>
            <a:spLocks noGrp="1"/>
          </p:cNvSpPr>
          <p:nvPr>
            <p:ph sz="quarter" idx="34"/>
          </p:nvPr>
        </p:nvSpPr>
        <p:spPr/>
        <p:txBody>
          <a:bodyPr/>
          <a:lstStyle/>
          <a:p>
            <a:r>
              <a:rPr lang="en-US"/>
              <a:t>Proposed Solution</a:t>
            </a:r>
          </a:p>
        </p:txBody>
      </p:sp>
      <p:sp>
        <p:nvSpPr>
          <p:cNvPr id="14" name="Content Placeholder 13">
            <a:extLst>
              <a:ext uri="{FF2B5EF4-FFF2-40B4-BE49-F238E27FC236}">
                <a16:creationId xmlns:a16="http://schemas.microsoft.com/office/drawing/2014/main" id="{10A6E424-DF46-074D-862A-C58B37951834}"/>
              </a:ext>
            </a:extLst>
          </p:cNvPr>
          <p:cNvSpPr>
            <a:spLocks noGrp="1"/>
          </p:cNvSpPr>
          <p:nvPr>
            <p:ph sz="quarter" idx="35"/>
          </p:nvPr>
        </p:nvSpPr>
        <p:spPr/>
        <p:txBody>
          <a:bodyPr/>
          <a:lstStyle/>
          <a:p>
            <a:r>
              <a:rPr lang="en-US"/>
              <a:t>Challenges and Learning Points</a:t>
            </a:r>
          </a:p>
          <a:p>
            <a:pPr lvl="1"/>
            <a:endParaRPr lang="en-US"/>
          </a:p>
        </p:txBody>
      </p:sp>
      <p:sp>
        <p:nvSpPr>
          <p:cNvPr id="15" name="Content Placeholder 14">
            <a:extLst>
              <a:ext uri="{FF2B5EF4-FFF2-40B4-BE49-F238E27FC236}">
                <a16:creationId xmlns:a16="http://schemas.microsoft.com/office/drawing/2014/main" id="{DD8657BD-22C7-8441-9B7F-5518942D1A2D}"/>
              </a:ext>
            </a:extLst>
          </p:cNvPr>
          <p:cNvSpPr>
            <a:spLocks noGrp="1"/>
          </p:cNvSpPr>
          <p:nvPr>
            <p:ph sz="quarter" idx="36"/>
          </p:nvPr>
        </p:nvSpPr>
        <p:spPr/>
        <p:txBody>
          <a:bodyPr/>
          <a:lstStyle/>
          <a:p>
            <a:r>
              <a:rPr lang="en-US"/>
              <a:t>Demo</a:t>
            </a:r>
          </a:p>
        </p:txBody>
      </p:sp>
      <p:sp>
        <p:nvSpPr>
          <p:cNvPr id="43" name="Rectangle 42">
            <a:extLst>
              <a:ext uri="{FF2B5EF4-FFF2-40B4-BE49-F238E27FC236}">
                <a16:creationId xmlns:a16="http://schemas.microsoft.com/office/drawing/2014/main" id="{DB05971A-D706-488A-80A0-EDD2EC81492D}"/>
              </a:ext>
            </a:extLst>
          </p:cNvPr>
          <p:cNvSpPr/>
          <p:nvPr/>
        </p:nvSpPr>
        <p:spPr>
          <a:xfrm>
            <a:off x="449036" y="4523014"/>
            <a:ext cx="11274878" cy="881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345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60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201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018848-4771-974A-AD95-75002BB1A56E}"/>
              </a:ext>
            </a:extLst>
          </p:cNvPr>
          <p:cNvSpPr>
            <a:spLocks noGrp="1"/>
          </p:cNvSpPr>
          <p:nvPr>
            <p:ph type="body" sz="quarter" idx="11"/>
          </p:nvPr>
        </p:nvSpPr>
        <p:spPr/>
        <p:txBody>
          <a:bodyPr/>
          <a:lstStyle/>
          <a:p>
            <a:r>
              <a:rPr lang="en-US"/>
              <a:t>Load Test Client</a:t>
            </a:r>
          </a:p>
        </p:txBody>
      </p:sp>
      <p:sp>
        <p:nvSpPr>
          <p:cNvPr id="3" name="Text Placeholder 2">
            <a:extLst>
              <a:ext uri="{FF2B5EF4-FFF2-40B4-BE49-F238E27FC236}">
                <a16:creationId xmlns:a16="http://schemas.microsoft.com/office/drawing/2014/main" id="{6BF7FE39-281E-6A4A-B2AE-809770B47471}"/>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EFDE5B4F-A1D7-CF43-906A-57E83D5F27A0}"/>
              </a:ext>
            </a:extLst>
          </p:cNvPr>
          <p:cNvSpPr>
            <a:spLocks noGrp="1"/>
          </p:cNvSpPr>
          <p:nvPr>
            <p:ph type="title"/>
          </p:nvPr>
        </p:nvSpPr>
        <p:spPr/>
        <p:txBody>
          <a:bodyPr/>
          <a:lstStyle/>
          <a:p>
            <a:r>
              <a:rPr lang="en-US"/>
              <a:t>Problem Statement</a:t>
            </a:r>
          </a:p>
        </p:txBody>
      </p:sp>
    </p:spTree>
    <p:extLst>
      <p:ext uri="{BB962C8B-B14F-4D97-AF65-F5344CB8AC3E}">
        <p14:creationId xmlns:p14="http://schemas.microsoft.com/office/powerpoint/2010/main" val="2868503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Blockchain with solid fill">
            <a:extLst>
              <a:ext uri="{FF2B5EF4-FFF2-40B4-BE49-F238E27FC236}">
                <a16:creationId xmlns:a16="http://schemas.microsoft.com/office/drawing/2014/main" id="{D59AAF55-91E4-4D47-878D-CC0F4ED88767}"/>
              </a:ext>
            </a:extLst>
          </p:cNvPr>
          <p:cNvPicPr>
            <a:picLocks noGrp="1" noChangeAspect="1"/>
          </p:cNvPicPr>
          <p:nvPr>
            <p:ph type="pic" sz="quarter" idx="3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46381" y="1848973"/>
            <a:ext cx="1199027" cy="1199027"/>
          </a:xfrm>
        </p:spPr>
      </p:pic>
      <p:pic>
        <p:nvPicPr>
          <p:cNvPr id="29" name="Picture Placeholder 28" descr="Clipboard Mixed with solid fill">
            <a:extLst>
              <a:ext uri="{FF2B5EF4-FFF2-40B4-BE49-F238E27FC236}">
                <a16:creationId xmlns:a16="http://schemas.microsoft.com/office/drawing/2014/main" id="{CF4620B9-AE40-1945-8884-0AD536828E2C}"/>
              </a:ext>
            </a:extLst>
          </p:cNvPr>
          <p:cNvPicPr>
            <a:picLocks noGrp="1" noChangeAspect="1"/>
          </p:cNvPicPr>
          <p:nvPr>
            <p:ph type="pic" sz="quarter" idx="3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462818" y="1848973"/>
            <a:ext cx="1199027" cy="1199027"/>
          </a:xfrm>
        </p:spPr>
      </p:pic>
      <p:pic>
        <p:nvPicPr>
          <p:cNvPr id="31" name="Picture Placeholder 30" descr="Clock with solid fill">
            <a:extLst>
              <a:ext uri="{FF2B5EF4-FFF2-40B4-BE49-F238E27FC236}">
                <a16:creationId xmlns:a16="http://schemas.microsoft.com/office/drawing/2014/main" id="{B89135E7-98BB-1D48-B047-73799145BDB4}"/>
              </a:ext>
            </a:extLst>
          </p:cNvPr>
          <p:cNvPicPr>
            <a:picLocks noGrp="1" noChangeAspect="1"/>
          </p:cNvPicPr>
          <p:nvPr>
            <p:ph type="pic" sz="quarter" idx="36"/>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279257" y="1848973"/>
            <a:ext cx="1199027" cy="1199027"/>
          </a:xfrm>
        </p:spPr>
      </p:pic>
      <p:sp>
        <p:nvSpPr>
          <p:cNvPr id="16" name="Content Placeholder 15">
            <a:extLst>
              <a:ext uri="{FF2B5EF4-FFF2-40B4-BE49-F238E27FC236}">
                <a16:creationId xmlns:a16="http://schemas.microsoft.com/office/drawing/2014/main" id="{161243BF-990C-49B9-9226-625C8F07E0C2}"/>
              </a:ext>
            </a:extLst>
          </p:cNvPr>
          <p:cNvSpPr>
            <a:spLocks noGrp="1"/>
          </p:cNvSpPr>
          <p:nvPr>
            <p:ph sz="quarter" idx="37"/>
          </p:nvPr>
        </p:nvSpPr>
        <p:spPr/>
        <p:txBody>
          <a:bodyPr/>
          <a:lstStyle/>
          <a:p>
            <a:pPr algn="ctr"/>
            <a:r>
              <a:rPr lang="en-US"/>
              <a:t>New microservices are developed</a:t>
            </a:r>
          </a:p>
          <a:p>
            <a:endParaRPr lang="en-US"/>
          </a:p>
          <a:p>
            <a:pPr lvl="1" algn="ctr"/>
            <a:r>
              <a:rPr lang="en-US"/>
              <a:t>Are they </a:t>
            </a:r>
            <a:r>
              <a:rPr lang="en-US" b="1"/>
              <a:t>stable and reliable</a:t>
            </a:r>
            <a:r>
              <a:rPr lang="en-US"/>
              <a:t>?</a:t>
            </a:r>
          </a:p>
          <a:p>
            <a:pPr lvl="1" algn="ctr"/>
            <a:endParaRPr lang="en-US"/>
          </a:p>
          <a:p>
            <a:pPr lvl="1" algn="ctr"/>
            <a:r>
              <a:rPr lang="en-US" b="1"/>
              <a:t>Efficient and fast?</a:t>
            </a:r>
          </a:p>
          <a:p>
            <a:pPr lvl="1" algn="ctr"/>
            <a:endParaRPr lang="en-US"/>
          </a:p>
          <a:p>
            <a:pPr lvl="1" algn="ctr"/>
            <a:r>
              <a:rPr lang="en-US"/>
              <a:t>How do we </a:t>
            </a:r>
            <a:r>
              <a:rPr lang="en-US" b="1"/>
              <a:t>validate</a:t>
            </a:r>
            <a:r>
              <a:rPr lang="en-US"/>
              <a:t> their performance?</a:t>
            </a:r>
          </a:p>
          <a:p>
            <a:endParaRPr lang="en-US"/>
          </a:p>
        </p:txBody>
      </p:sp>
      <p:sp>
        <p:nvSpPr>
          <p:cNvPr id="8" name="Title 7">
            <a:extLst>
              <a:ext uri="{FF2B5EF4-FFF2-40B4-BE49-F238E27FC236}">
                <a16:creationId xmlns:a16="http://schemas.microsoft.com/office/drawing/2014/main" id="{489E47A7-FDA8-4F92-B2EF-9493BC0790CC}"/>
              </a:ext>
            </a:extLst>
          </p:cNvPr>
          <p:cNvSpPr>
            <a:spLocks noGrp="1"/>
          </p:cNvSpPr>
          <p:nvPr>
            <p:ph type="title"/>
          </p:nvPr>
        </p:nvSpPr>
        <p:spPr/>
        <p:txBody>
          <a:bodyPr/>
          <a:lstStyle/>
          <a:p>
            <a:r>
              <a:rPr lang="en-US"/>
              <a:t>Problem Statement</a:t>
            </a:r>
          </a:p>
        </p:txBody>
      </p:sp>
      <p:sp>
        <p:nvSpPr>
          <p:cNvPr id="15" name="Content Placeholder 14">
            <a:extLst>
              <a:ext uri="{FF2B5EF4-FFF2-40B4-BE49-F238E27FC236}">
                <a16:creationId xmlns:a16="http://schemas.microsoft.com/office/drawing/2014/main" id="{509C2B3E-1E5D-4DB1-B413-1B245679BF59}"/>
              </a:ext>
            </a:extLst>
          </p:cNvPr>
          <p:cNvSpPr>
            <a:spLocks noGrp="1"/>
          </p:cNvSpPr>
          <p:nvPr>
            <p:ph sz="quarter" idx="38"/>
          </p:nvPr>
        </p:nvSpPr>
        <p:spPr/>
        <p:txBody>
          <a:bodyPr/>
          <a:lstStyle/>
          <a:p>
            <a:pPr algn="ctr"/>
            <a:r>
              <a:rPr lang="en-US"/>
              <a:t>Testing</a:t>
            </a:r>
          </a:p>
          <a:p>
            <a:pPr lvl="1" algn="ctr"/>
            <a:endParaRPr lang="en-US"/>
          </a:p>
          <a:p>
            <a:pPr lvl="1" algn="ctr"/>
            <a:r>
              <a:rPr lang="en-US"/>
              <a:t>Create test data?</a:t>
            </a:r>
          </a:p>
          <a:p>
            <a:pPr lvl="1" algn="ctr"/>
            <a:endParaRPr lang="en-US"/>
          </a:p>
          <a:p>
            <a:pPr lvl="1" algn="ctr"/>
            <a:r>
              <a:rPr lang="en-US"/>
              <a:t>Ensure correct inputs?</a:t>
            </a:r>
          </a:p>
          <a:p>
            <a:pPr lvl="1" algn="ctr"/>
            <a:endParaRPr lang="en-US"/>
          </a:p>
          <a:p>
            <a:pPr lvl="1" algn="ctr"/>
            <a:r>
              <a:rPr lang="en-US"/>
              <a:t>Ensure service running?</a:t>
            </a:r>
          </a:p>
        </p:txBody>
      </p:sp>
      <p:sp>
        <p:nvSpPr>
          <p:cNvPr id="17" name="Content Placeholder 16">
            <a:extLst>
              <a:ext uri="{FF2B5EF4-FFF2-40B4-BE49-F238E27FC236}">
                <a16:creationId xmlns:a16="http://schemas.microsoft.com/office/drawing/2014/main" id="{E25DF4F7-CA9E-4E1F-AA63-CEB42D973012}"/>
              </a:ext>
            </a:extLst>
          </p:cNvPr>
          <p:cNvSpPr>
            <a:spLocks noGrp="1"/>
          </p:cNvSpPr>
          <p:nvPr>
            <p:ph sz="quarter" idx="39"/>
          </p:nvPr>
        </p:nvSpPr>
        <p:spPr/>
        <p:txBody>
          <a:bodyPr/>
          <a:lstStyle/>
          <a:p>
            <a:pPr algn="ctr"/>
            <a:r>
              <a:rPr lang="en-US"/>
              <a:t>Impact</a:t>
            </a:r>
          </a:p>
          <a:p>
            <a:pPr lvl="1" algn="ctr"/>
            <a:endParaRPr lang="en-US"/>
          </a:p>
          <a:p>
            <a:pPr lvl="1" algn="ctr"/>
            <a:r>
              <a:rPr lang="en-US"/>
              <a:t>Tedious and time consuming</a:t>
            </a:r>
          </a:p>
          <a:p>
            <a:pPr lvl="1" algn="ctr"/>
            <a:endParaRPr lang="en-US"/>
          </a:p>
          <a:p>
            <a:pPr lvl="1" algn="ctr"/>
            <a:r>
              <a:rPr lang="en-US"/>
              <a:t>Lot of effort</a:t>
            </a:r>
          </a:p>
          <a:p>
            <a:pPr lvl="1" algn="ctr"/>
            <a:endParaRPr lang="en-US"/>
          </a:p>
          <a:p>
            <a:pPr lvl="1" algn="ctr"/>
            <a:r>
              <a:rPr lang="en-US"/>
              <a:t>Need to repeat tests for each new microservice</a:t>
            </a:r>
          </a:p>
          <a:p>
            <a:pPr algn="ctr"/>
            <a:endParaRPr lang="en-US"/>
          </a:p>
        </p:txBody>
      </p:sp>
      <p:sp>
        <p:nvSpPr>
          <p:cNvPr id="41" name="Text Placeholder 40">
            <a:extLst>
              <a:ext uri="{FF2B5EF4-FFF2-40B4-BE49-F238E27FC236}">
                <a16:creationId xmlns:a16="http://schemas.microsoft.com/office/drawing/2014/main" id="{4D5E5EE0-A074-4600-95DE-2BC125BBD257}"/>
              </a:ext>
            </a:extLst>
          </p:cNvPr>
          <p:cNvSpPr>
            <a:spLocks noGrp="1"/>
          </p:cNvSpPr>
          <p:nvPr>
            <p:ph type="body" sz="quarter" idx="30"/>
          </p:nvPr>
        </p:nvSpPr>
        <p:spPr/>
        <p:txBody>
          <a:bodyPr/>
          <a:lstStyle/>
          <a:p>
            <a:r>
              <a:rPr lang="en-US"/>
              <a:t>Source placeholder</a:t>
            </a:r>
          </a:p>
        </p:txBody>
      </p:sp>
    </p:spTree>
    <p:extLst>
      <p:ext uri="{BB962C8B-B14F-4D97-AF65-F5344CB8AC3E}">
        <p14:creationId xmlns:p14="http://schemas.microsoft.com/office/powerpoint/2010/main" val="193771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4" end="4"/>
                                            </p:txEl>
                                          </p:spTgt>
                                        </p:tgtEl>
                                        <p:attrNameLst>
                                          <p:attrName>style.visibility</p:attrName>
                                        </p:attrNameLst>
                                      </p:cBhvr>
                                      <p:to>
                                        <p:strVal val="visible"/>
                                      </p:to>
                                    </p:set>
                                    <p:animEffect transition="in" filter="fade">
                                      <p:cBhvr>
                                        <p:cTn id="16" dur="500"/>
                                        <p:tgtEl>
                                          <p:spTgt spid="16">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animEffect transition="in" filter="fade">
                                      <p:cBhvr>
                                        <p:cTn id="19" dur="500"/>
                                        <p:tgtEl>
                                          <p:spTgt spid="16">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fade">
                                      <p:cBhvr>
                                        <p:cTn id="24" dur="500"/>
                                        <p:tgtEl>
                                          <p:spTgt spid="1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animEffect transition="in" filter="fade">
                                      <p:cBhvr>
                                        <p:cTn id="27" dur="500"/>
                                        <p:tgtEl>
                                          <p:spTgt spid="15">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xEl>
                                              <p:pRg st="4" end="4"/>
                                            </p:txEl>
                                          </p:spTgt>
                                        </p:tgtEl>
                                        <p:attrNameLst>
                                          <p:attrName>style.visibility</p:attrName>
                                        </p:attrNameLst>
                                      </p:cBhvr>
                                      <p:to>
                                        <p:strVal val="visible"/>
                                      </p:to>
                                    </p:set>
                                    <p:animEffect transition="in" filter="fade">
                                      <p:cBhvr>
                                        <p:cTn id="30" dur="500"/>
                                        <p:tgtEl>
                                          <p:spTgt spid="15">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animEffect transition="in" filter="fade">
                                      <p:cBhvr>
                                        <p:cTn id="33" dur="500"/>
                                        <p:tgtEl>
                                          <p:spTgt spid="15">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fade">
                                      <p:cBhvr>
                                        <p:cTn id="44" dur="500"/>
                                        <p:tgtEl>
                                          <p:spTgt spid="17">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animEffect transition="in" filter="fade">
                                      <p:cBhvr>
                                        <p:cTn id="47" dur="500"/>
                                        <p:tgtEl>
                                          <p:spTgt spid="1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xEl>
                                              <p:pRg st="4" end="4"/>
                                            </p:txEl>
                                          </p:spTgt>
                                        </p:tgtEl>
                                        <p:attrNameLst>
                                          <p:attrName>style.visibility</p:attrName>
                                        </p:attrNameLst>
                                      </p:cBhvr>
                                      <p:to>
                                        <p:strVal val="visible"/>
                                      </p:to>
                                    </p:set>
                                    <p:animEffect transition="in" filter="fade">
                                      <p:cBhvr>
                                        <p:cTn id="50" dur="500"/>
                                        <p:tgtEl>
                                          <p:spTgt spid="17">
                                            <p:txEl>
                                              <p:pRg st="4" end="4"/>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xEl>
                                              <p:pRg st="6" end="6"/>
                                            </p:txEl>
                                          </p:spTgt>
                                        </p:tgtEl>
                                        <p:attrNameLst>
                                          <p:attrName>style.visibility</p:attrName>
                                        </p:attrNameLst>
                                      </p:cBhvr>
                                      <p:to>
                                        <p:strVal val="visible"/>
                                      </p:to>
                                    </p:set>
                                    <p:animEffect transition="in" filter="fade">
                                      <p:cBhvr>
                                        <p:cTn id="53"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5" grpId="0" build="p"/>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130F0552-0D48-824A-9DE0-D6EECC6C6D81}"/>
              </a:ext>
            </a:extLst>
          </p:cNvPr>
          <p:cNvSpPr>
            <a:spLocks noGrp="1"/>
          </p:cNvSpPr>
          <p:nvPr>
            <p:ph type="body" sz="quarter" idx="10"/>
          </p:nvPr>
        </p:nvSpPr>
        <p:spPr>
          <a:xfrm>
            <a:off x="609599" y="1611251"/>
            <a:ext cx="10972800" cy="4340513"/>
          </a:xfrm>
        </p:spPr>
        <p:txBody>
          <a:bodyPr>
            <a:normAutofit/>
          </a:bodyPr>
          <a:lstStyle/>
          <a:p>
            <a:r>
              <a:rPr lang="en-US" sz="2400" b="1"/>
              <a:t>Load testing new microservices is a </a:t>
            </a:r>
            <a:r>
              <a:rPr lang="en-US" sz="2400">
                <a:solidFill>
                  <a:srgbClr val="F7A105"/>
                </a:solidFill>
              </a:rPr>
              <a:t>tedious and cumbersome </a:t>
            </a:r>
            <a:r>
              <a:rPr lang="en-US" sz="2400" b="1"/>
              <a:t>process. </a:t>
            </a:r>
            <a:r>
              <a:rPr lang="en-US" sz="2400"/>
              <a:t>As we transform our … , we need to ensure that microservices are </a:t>
            </a:r>
            <a:r>
              <a:rPr lang="en-US" sz="2400">
                <a:solidFill>
                  <a:srgbClr val="F7A105"/>
                </a:solidFill>
              </a:rPr>
              <a:t>stable and reliable</a:t>
            </a:r>
            <a:r>
              <a:rPr lang="en-US" sz="2400"/>
              <a:t>. Performing load tests which help to validate these services by simulating concurrent runs with a high number of users. </a:t>
            </a:r>
          </a:p>
          <a:p>
            <a:r>
              <a:rPr lang="en-US" sz="2400"/>
              <a:t>However, triggering these load tests however is not intuitive and requires users to </a:t>
            </a:r>
            <a:r>
              <a:rPr lang="en-US" sz="2400">
                <a:solidFill>
                  <a:srgbClr val="F7A105"/>
                </a:solidFill>
              </a:rPr>
              <a:t>manually set up inputs and create test data. </a:t>
            </a:r>
          </a:p>
          <a:p>
            <a:r>
              <a:rPr lang="en-US" sz="2400"/>
              <a:t>This incurs unnecessary </a:t>
            </a:r>
            <a:r>
              <a:rPr lang="en-US" sz="2400">
                <a:solidFill>
                  <a:srgbClr val="F7A105"/>
                </a:solidFill>
              </a:rPr>
              <a:t>time wastage </a:t>
            </a:r>
            <a:r>
              <a:rPr lang="en-US" sz="2400"/>
              <a:t>to developers and teams, and as new microservices are constantly developed, we will need to </a:t>
            </a:r>
            <a:r>
              <a:rPr lang="en-US" sz="2400">
                <a:solidFill>
                  <a:srgbClr val="F7A105"/>
                </a:solidFill>
              </a:rPr>
              <a:t>continually test</a:t>
            </a:r>
            <a:r>
              <a:rPr lang="en-US" sz="2400"/>
              <a:t> their performance and reliability.</a:t>
            </a:r>
            <a:endParaRPr lang="en-US" sz="2400" i="1"/>
          </a:p>
        </p:txBody>
      </p:sp>
      <p:sp>
        <p:nvSpPr>
          <p:cNvPr id="4" name="Title 1">
            <a:extLst>
              <a:ext uri="{FF2B5EF4-FFF2-40B4-BE49-F238E27FC236}">
                <a16:creationId xmlns:a16="http://schemas.microsoft.com/office/drawing/2014/main" id="{6567840D-69F8-4CA7-B0E9-2F5587DD81AE}"/>
              </a:ext>
            </a:extLst>
          </p:cNvPr>
          <p:cNvSpPr txBox="1">
            <a:spLocks/>
          </p:cNvSpPr>
          <p:nvPr/>
        </p:nvSpPr>
        <p:spPr>
          <a:xfrm>
            <a:off x="609600" y="471459"/>
            <a:ext cx="10972800" cy="236825"/>
          </a:xfrm>
          <a:prstGeom prst="rect">
            <a:avLst/>
          </a:prstGeom>
        </p:spPr>
        <p:txBody>
          <a:bodyPr/>
          <a:lst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a:lstStyle>
          <a:p>
            <a:r>
              <a:rPr lang="en-US"/>
              <a:t>Problem Statement</a:t>
            </a:r>
          </a:p>
        </p:txBody>
      </p:sp>
    </p:spTree>
    <p:extLst>
      <p:ext uri="{BB962C8B-B14F-4D97-AF65-F5344CB8AC3E}">
        <p14:creationId xmlns:p14="http://schemas.microsoft.com/office/powerpoint/2010/main" val="1226627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130F0552-0D48-824A-9DE0-D6EECC6C6D81}"/>
              </a:ext>
            </a:extLst>
          </p:cNvPr>
          <p:cNvSpPr>
            <a:spLocks noGrp="1"/>
          </p:cNvSpPr>
          <p:nvPr>
            <p:ph type="body" sz="quarter" idx="10"/>
          </p:nvPr>
        </p:nvSpPr>
        <p:spPr>
          <a:xfrm>
            <a:off x="609599" y="1538722"/>
            <a:ext cx="6811737" cy="3780556"/>
          </a:xfrm>
        </p:spPr>
        <p:txBody>
          <a:bodyPr anchor="ctr">
            <a:normAutofit/>
          </a:bodyPr>
          <a:lstStyle/>
          <a:p>
            <a:pPr algn="ctr"/>
            <a:r>
              <a:rPr lang="en-US"/>
              <a:t>Performing Load Tests</a:t>
            </a:r>
          </a:p>
          <a:p>
            <a:pPr algn="ctr"/>
            <a:r>
              <a:rPr lang="en-US"/>
              <a:t>=</a:t>
            </a:r>
          </a:p>
          <a:p>
            <a:pPr algn="ctr"/>
            <a:r>
              <a:rPr lang="en-US"/>
              <a:t>Tedious &amp; Unintuitive</a:t>
            </a:r>
          </a:p>
        </p:txBody>
      </p:sp>
      <p:pic>
        <p:nvPicPr>
          <p:cNvPr id="8" name="Graphic 7">
            <a:extLst>
              <a:ext uri="{FF2B5EF4-FFF2-40B4-BE49-F238E27FC236}">
                <a16:creationId xmlns:a16="http://schemas.microsoft.com/office/drawing/2014/main" id="{C25C648A-A38D-D64C-B589-F9B1FBB7B6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933609" y="836936"/>
            <a:ext cx="4258391" cy="5184127"/>
          </a:xfrm>
          <a:prstGeom prst="rect">
            <a:avLst/>
          </a:prstGeom>
        </p:spPr>
      </p:pic>
      <p:sp>
        <p:nvSpPr>
          <p:cNvPr id="4" name="Title 1">
            <a:extLst>
              <a:ext uri="{FF2B5EF4-FFF2-40B4-BE49-F238E27FC236}">
                <a16:creationId xmlns:a16="http://schemas.microsoft.com/office/drawing/2014/main" id="{6567840D-69F8-4CA7-B0E9-2F5587DD81AE}"/>
              </a:ext>
            </a:extLst>
          </p:cNvPr>
          <p:cNvSpPr txBox="1">
            <a:spLocks/>
          </p:cNvSpPr>
          <p:nvPr/>
        </p:nvSpPr>
        <p:spPr>
          <a:xfrm>
            <a:off x="609600" y="418907"/>
            <a:ext cx="10972800" cy="236825"/>
          </a:xfrm>
          <a:prstGeom prst="rect">
            <a:avLst/>
          </a:prstGeom>
        </p:spPr>
        <p:txBody>
          <a:bodyPr/>
          <a:lst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a:lstStyle>
          <a:p>
            <a:r>
              <a:rPr lang="en-US"/>
              <a:t>Problem Statement</a:t>
            </a:r>
          </a:p>
        </p:txBody>
      </p:sp>
    </p:spTree>
    <p:extLst>
      <p:ext uri="{BB962C8B-B14F-4D97-AF65-F5344CB8AC3E}">
        <p14:creationId xmlns:p14="http://schemas.microsoft.com/office/powerpoint/2010/main" val="4071558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5E9376-C05A-3B49-B59B-89E2FBF11EC4}"/>
              </a:ext>
            </a:extLst>
          </p:cNvPr>
          <p:cNvSpPr>
            <a:spLocks noGrp="1"/>
          </p:cNvSpPr>
          <p:nvPr>
            <p:ph type="title"/>
          </p:nvPr>
        </p:nvSpPr>
        <p:spPr/>
        <p:txBody>
          <a:bodyPr/>
          <a:lstStyle/>
          <a:p>
            <a:r>
              <a:rPr lang="en-US"/>
              <a:t>Proposed Solution</a:t>
            </a:r>
          </a:p>
        </p:txBody>
      </p:sp>
      <p:sp>
        <p:nvSpPr>
          <p:cNvPr id="3" name="Text Placeholder 2">
            <a:extLst>
              <a:ext uri="{FF2B5EF4-FFF2-40B4-BE49-F238E27FC236}">
                <a16:creationId xmlns:a16="http://schemas.microsoft.com/office/drawing/2014/main" id="{BD8AC308-07A1-AAE5-0E46-BF961AC48545}"/>
              </a:ext>
            </a:extLst>
          </p:cNvPr>
          <p:cNvSpPr>
            <a:spLocks noGrp="1"/>
          </p:cNvSpPr>
          <p:nvPr>
            <p:ph type="body" sz="quarter" idx="11"/>
          </p:nvPr>
        </p:nvSpPr>
        <p:spPr/>
        <p:txBody>
          <a:bodyPr/>
          <a:lstStyle/>
          <a:p>
            <a:r>
              <a:rPr lang="en-US"/>
              <a:t>Load Test Client</a:t>
            </a:r>
          </a:p>
          <a:p>
            <a:endParaRPr lang="en-US"/>
          </a:p>
        </p:txBody>
      </p:sp>
    </p:spTree>
    <p:extLst>
      <p:ext uri="{BB962C8B-B14F-4D97-AF65-F5344CB8AC3E}">
        <p14:creationId xmlns:p14="http://schemas.microsoft.com/office/powerpoint/2010/main" val="204528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B0D2CB-7E9B-DD4B-886C-558DFED50A90}"/>
              </a:ext>
            </a:extLst>
          </p:cNvPr>
          <p:cNvSpPr>
            <a:spLocks noGrp="1"/>
          </p:cNvSpPr>
          <p:nvPr>
            <p:ph type="body" sz="quarter" idx="10"/>
          </p:nvPr>
        </p:nvSpPr>
        <p:spPr/>
        <p:txBody>
          <a:bodyPr/>
          <a:lstStyle/>
          <a:p>
            <a:r>
              <a:rPr lang="en-US"/>
              <a:t>1</a:t>
            </a:r>
          </a:p>
        </p:txBody>
      </p:sp>
      <p:sp>
        <p:nvSpPr>
          <p:cNvPr id="6" name="Text Placeholder 5">
            <a:extLst>
              <a:ext uri="{FF2B5EF4-FFF2-40B4-BE49-F238E27FC236}">
                <a16:creationId xmlns:a16="http://schemas.microsoft.com/office/drawing/2014/main" id="{7BFA9D6A-CDE4-114E-AEAC-F6F844D8128E}"/>
              </a:ext>
            </a:extLst>
          </p:cNvPr>
          <p:cNvSpPr>
            <a:spLocks noGrp="1"/>
          </p:cNvSpPr>
          <p:nvPr>
            <p:ph type="body" sz="quarter" idx="12"/>
          </p:nvPr>
        </p:nvSpPr>
        <p:spPr/>
        <p:txBody>
          <a:bodyPr/>
          <a:lstStyle/>
          <a:p>
            <a:r>
              <a:rPr lang="en-US"/>
              <a:t>2</a:t>
            </a:r>
          </a:p>
        </p:txBody>
      </p:sp>
      <p:sp>
        <p:nvSpPr>
          <p:cNvPr id="10" name="Text Placeholder 9">
            <a:extLst>
              <a:ext uri="{FF2B5EF4-FFF2-40B4-BE49-F238E27FC236}">
                <a16:creationId xmlns:a16="http://schemas.microsoft.com/office/drawing/2014/main" id="{D005ECF2-7840-494C-9BBA-8B98EF5F1C95}"/>
              </a:ext>
            </a:extLst>
          </p:cNvPr>
          <p:cNvSpPr>
            <a:spLocks noGrp="1"/>
          </p:cNvSpPr>
          <p:nvPr>
            <p:ph type="body" sz="quarter" idx="14"/>
          </p:nvPr>
        </p:nvSpPr>
        <p:spPr/>
        <p:txBody>
          <a:bodyPr/>
          <a:lstStyle/>
          <a:p>
            <a:r>
              <a:rPr lang="en-US"/>
              <a:t>3</a:t>
            </a:r>
          </a:p>
        </p:txBody>
      </p:sp>
      <p:sp>
        <p:nvSpPr>
          <p:cNvPr id="9" name="Content Placeholder 8">
            <a:extLst>
              <a:ext uri="{FF2B5EF4-FFF2-40B4-BE49-F238E27FC236}">
                <a16:creationId xmlns:a16="http://schemas.microsoft.com/office/drawing/2014/main" id="{E1462831-B6CB-334A-934E-3C74E2EF87F9}"/>
              </a:ext>
            </a:extLst>
          </p:cNvPr>
          <p:cNvSpPr>
            <a:spLocks noGrp="1"/>
          </p:cNvSpPr>
          <p:nvPr>
            <p:ph sz="quarter" idx="35"/>
          </p:nvPr>
        </p:nvSpPr>
        <p:spPr/>
        <p:txBody>
          <a:bodyPr/>
          <a:lstStyle/>
          <a:p>
            <a:r>
              <a:rPr lang="en-US"/>
              <a:t>Load Test Service</a:t>
            </a:r>
          </a:p>
          <a:p>
            <a:pPr marL="285750" indent="-285750">
              <a:buFont typeface="Arial" panose="020B0604020202020204" pitchFamily="34" charset="0"/>
              <a:buChar char="•"/>
            </a:pPr>
            <a:r>
              <a:rPr lang="en-US">
                <a:latin typeface="+mn-lt"/>
              </a:rPr>
              <a:t>Parallel trigger the microservices APIs with multiple datasets</a:t>
            </a:r>
          </a:p>
        </p:txBody>
      </p:sp>
      <p:sp>
        <p:nvSpPr>
          <p:cNvPr id="2" name="Title 1">
            <a:extLst>
              <a:ext uri="{FF2B5EF4-FFF2-40B4-BE49-F238E27FC236}">
                <a16:creationId xmlns:a16="http://schemas.microsoft.com/office/drawing/2014/main" id="{BE1E7431-DCF1-244A-85B6-C2DBF67D7287}"/>
              </a:ext>
            </a:extLst>
          </p:cNvPr>
          <p:cNvSpPr>
            <a:spLocks noGrp="1"/>
          </p:cNvSpPr>
          <p:nvPr>
            <p:ph type="title"/>
          </p:nvPr>
        </p:nvSpPr>
        <p:spPr/>
        <p:txBody>
          <a:bodyPr/>
          <a:lstStyle/>
          <a:p>
            <a:r>
              <a:rPr lang="en-US"/>
              <a:t>Proposed Solution</a:t>
            </a:r>
          </a:p>
        </p:txBody>
      </p:sp>
      <p:sp>
        <p:nvSpPr>
          <p:cNvPr id="12" name="Text Placeholder 11">
            <a:extLst>
              <a:ext uri="{FF2B5EF4-FFF2-40B4-BE49-F238E27FC236}">
                <a16:creationId xmlns:a16="http://schemas.microsoft.com/office/drawing/2014/main" id="{08F50BC3-F8CE-3C4F-8E55-84E75B15BE4E}"/>
              </a:ext>
            </a:extLst>
          </p:cNvPr>
          <p:cNvSpPr>
            <a:spLocks noGrp="1"/>
          </p:cNvSpPr>
          <p:nvPr>
            <p:ph type="body" sz="quarter" idx="30"/>
          </p:nvPr>
        </p:nvSpPr>
        <p:spPr/>
        <p:txBody>
          <a:bodyPr/>
          <a:lstStyle/>
          <a:p>
            <a:r>
              <a:rPr lang="en-US"/>
              <a:t>Source placeholder</a:t>
            </a:r>
          </a:p>
        </p:txBody>
      </p:sp>
      <p:sp>
        <p:nvSpPr>
          <p:cNvPr id="8" name="Content Placeholder 7">
            <a:extLst>
              <a:ext uri="{FF2B5EF4-FFF2-40B4-BE49-F238E27FC236}">
                <a16:creationId xmlns:a16="http://schemas.microsoft.com/office/drawing/2014/main" id="{7FE82E9C-0A16-4837-BEA6-E436E72F7E7C}"/>
              </a:ext>
            </a:extLst>
          </p:cNvPr>
          <p:cNvSpPr>
            <a:spLocks noGrp="1"/>
          </p:cNvSpPr>
          <p:nvPr>
            <p:ph sz="quarter" idx="34"/>
          </p:nvPr>
        </p:nvSpPr>
        <p:spPr/>
        <p:txBody>
          <a:bodyPr/>
          <a:lstStyle/>
          <a:p>
            <a:r>
              <a:rPr lang="en-US"/>
              <a:t>Creation of UI for Load Test Tool</a:t>
            </a:r>
          </a:p>
          <a:p>
            <a:pPr marL="285750" lvl="1" indent="-285750">
              <a:buFont typeface="Arial" panose="020B0604020202020204" pitchFamily="34" charset="0"/>
              <a:buChar char="•"/>
            </a:pPr>
            <a:r>
              <a:rPr lang="en-US"/>
              <a:t>Enhance method to run load test through creation of UI. </a:t>
            </a:r>
          </a:p>
          <a:p>
            <a:pPr marL="285750" lvl="1" indent="-285750">
              <a:buFont typeface="Arial" panose="020B0604020202020204" pitchFamily="34" charset="0"/>
              <a:buChar char="•"/>
            </a:pPr>
            <a:r>
              <a:rPr lang="en-US"/>
              <a:t>Users can curate their choice of application, process, database and server and input the relevant pre-edit and partition numbers they would like to run.</a:t>
            </a:r>
          </a:p>
          <a:p>
            <a:endParaRPr lang="en-US"/>
          </a:p>
          <a:p>
            <a:endParaRPr lang="en-US"/>
          </a:p>
        </p:txBody>
      </p:sp>
      <p:sp>
        <p:nvSpPr>
          <p:cNvPr id="15" name="Content Placeholder 14">
            <a:extLst>
              <a:ext uri="{FF2B5EF4-FFF2-40B4-BE49-F238E27FC236}">
                <a16:creationId xmlns:a16="http://schemas.microsoft.com/office/drawing/2014/main" id="{FB145734-9F8B-456D-94FE-1D0E971416F7}"/>
              </a:ext>
            </a:extLst>
          </p:cNvPr>
          <p:cNvSpPr>
            <a:spLocks noGrp="1"/>
          </p:cNvSpPr>
          <p:nvPr>
            <p:ph sz="quarter" idx="33"/>
          </p:nvPr>
        </p:nvSpPr>
        <p:spPr/>
        <p:txBody>
          <a:bodyPr/>
          <a:lstStyle/>
          <a:p>
            <a:r>
              <a:rPr lang="en-US"/>
              <a:t>Data Generation</a:t>
            </a:r>
          </a:p>
          <a:p>
            <a:pPr marL="285750" indent="-285750">
              <a:buFont typeface="Arial" panose="020B0604020202020204" pitchFamily="34" charset="0"/>
              <a:buChar char="•"/>
            </a:pPr>
            <a:r>
              <a:rPr lang="en-US">
                <a:latin typeface="+mn-lt"/>
              </a:rPr>
              <a:t>Search for application tables.</a:t>
            </a:r>
          </a:p>
          <a:p>
            <a:pPr marL="285750" indent="-285750">
              <a:buFont typeface="Arial" panose="020B0604020202020204" pitchFamily="34" charset="0"/>
              <a:buChar char="•"/>
            </a:pPr>
            <a:r>
              <a:rPr lang="en-US">
                <a:latin typeface="+mn-lt"/>
              </a:rPr>
              <a:t>Automate the process of data generation instead of manually creating data.</a:t>
            </a:r>
          </a:p>
          <a:p>
            <a:endParaRPr lang="en-US"/>
          </a:p>
        </p:txBody>
      </p:sp>
    </p:spTree>
    <p:extLst>
      <p:ext uri="{BB962C8B-B14F-4D97-AF65-F5344CB8AC3E}">
        <p14:creationId xmlns:p14="http://schemas.microsoft.com/office/powerpoint/2010/main" val="5192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7CEC-4BC7-8B44-8AAD-172C8820B047}"/>
              </a:ext>
            </a:extLst>
          </p:cNvPr>
          <p:cNvSpPr>
            <a:spLocks noGrp="1"/>
          </p:cNvSpPr>
          <p:nvPr>
            <p:ph type="title"/>
          </p:nvPr>
        </p:nvSpPr>
        <p:spPr/>
        <p:txBody>
          <a:bodyPr/>
          <a:lstStyle/>
          <a:p>
            <a:r>
              <a:rPr lang="en-US"/>
              <a:t>User Flow</a:t>
            </a:r>
          </a:p>
        </p:txBody>
      </p:sp>
      <p:sp>
        <p:nvSpPr>
          <p:cNvPr id="22" name="Oval 21">
            <a:extLst>
              <a:ext uri="{FF2B5EF4-FFF2-40B4-BE49-F238E27FC236}">
                <a16:creationId xmlns:a16="http://schemas.microsoft.com/office/drawing/2014/main" id="{CBC854E7-574E-450F-8179-6EC975A7FAEC}"/>
              </a:ext>
            </a:extLst>
          </p:cNvPr>
          <p:cNvSpPr/>
          <p:nvPr/>
        </p:nvSpPr>
        <p:spPr>
          <a:xfrm>
            <a:off x="187779" y="2904447"/>
            <a:ext cx="1024617" cy="104910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Start</a:t>
            </a:r>
          </a:p>
        </p:txBody>
      </p:sp>
      <p:sp>
        <p:nvSpPr>
          <p:cNvPr id="25" name="Diamond 24">
            <a:extLst>
              <a:ext uri="{FF2B5EF4-FFF2-40B4-BE49-F238E27FC236}">
                <a16:creationId xmlns:a16="http://schemas.microsoft.com/office/drawing/2014/main" id="{0E6DC887-CE36-4D4E-9784-DEA14A23F729}"/>
              </a:ext>
            </a:extLst>
          </p:cNvPr>
          <p:cNvSpPr/>
          <p:nvPr/>
        </p:nvSpPr>
        <p:spPr>
          <a:xfrm>
            <a:off x="4457700" y="2904446"/>
            <a:ext cx="1551214" cy="104910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Need to generate data?</a:t>
            </a:r>
          </a:p>
        </p:txBody>
      </p:sp>
      <p:cxnSp>
        <p:nvCxnSpPr>
          <p:cNvPr id="30" name="Connector: Elbow 29">
            <a:extLst>
              <a:ext uri="{FF2B5EF4-FFF2-40B4-BE49-F238E27FC236}">
                <a16:creationId xmlns:a16="http://schemas.microsoft.com/office/drawing/2014/main" id="{E378F7FF-C723-465A-A055-744DA1FA46CC}"/>
              </a:ext>
            </a:extLst>
          </p:cNvPr>
          <p:cNvCxnSpPr>
            <a:cxnSpLocks/>
            <a:stCxn id="25" idx="0"/>
          </p:cNvCxnSpPr>
          <p:nvPr/>
        </p:nvCxnSpPr>
        <p:spPr>
          <a:xfrm rot="5400000" flipH="1" flipV="1">
            <a:off x="5364955" y="2040052"/>
            <a:ext cx="732746" cy="9960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1762139-D15B-4277-8D50-FD12121D33DA}"/>
              </a:ext>
            </a:extLst>
          </p:cNvPr>
          <p:cNvSpPr/>
          <p:nvPr/>
        </p:nvSpPr>
        <p:spPr>
          <a:xfrm>
            <a:off x="6236344" y="1849210"/>
            <a:ext cx="1820636" cy="644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Input pre-edit and partition numbers </a:t>
            </a:r>
          </a:p>
        </p:txBody>
      </p:sp>
      <p:sp>
        <p:nvSpPr>
          <p:cNvPr id="33" name="Rectangle 32">
            <a:extLst>
              <a:ext uri="{FF2B5EF4-FFF2-40B4-BE49-F238E27FC236}">
                <a16:creationId xmlns:a16="http://schemas.microsoft.com/office/drawing/2014/main" id="{F3D352A1-D5B6-4F2E-8CB9-3547ED1C4273}"/>
              </a:ext>
            </a:extLst>
          </p:cNvPr>
          <p:cNvSpPr/>
          <p:nvPr/>
        </p:nvSpPr>
        <p:spPr>
          <a:xfrm>
            <a:off x="1955533" y="3111953"/>
            <a:ext cx="1820636" cy="644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Select application, process, database and server for microservice</a:t>
            </a:r>
          </a:p>
        </p:txBody>
      </p:sp>
      <p:cxnSp>
        <p:nvCxnSpPr>
          <p:cNvPr id="35" name="Straight Arrow Connector 34">
            <a:extLst>
              <a:ext uri="{FF2B5EF4-FFF2-40B4-BE49-F238E27FC236}">
                <a16:creationId xmlns:a16="http://schemas.microsoft.com/office/drawing/2014/main" id="{1306DB6B-69ED-4883-95C6-A61E9D8AA322}"/>
              </a:ext>
            </a:extLst>
          </p:cNvPr>
          <p:cNvCxnSpPr>
            <a:cxnSpLocks/>
            <a:stCxn id="22" idx="6"/>
            <a:endCxn id="33" idx="1"/>
          </p:cNvCxnSpPr>
          <p:nvPr/>
        </p:nvCxnSpPr>
        <p:spPr>
          <a:xfrm>
            <a:off x="1212396" y="3429000"/>
            <a:ext cx="743137" cy="5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8D39700-ECF6-4F23-BBF0-03BE81EDF304}"/>
              </a:ext>
            </a:extLst>
          </p:cNvPr>
          <p:cNvCxnSpPr>
            <a:cxnSpLocks/>
            <a:stCxn id="33" idx="3"/>
            <a:endCxn id="25" idx="1"/>
          </p:cNvCxnSpPr>
          <p:nvPr/>
        </p:nvCxnSpPr>
        <p:spPr>
          <a:xfrm flipV="1">
            <a:off x="3776169" y="3428999"/>
            <a:ext cx="681531" cy="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Diamond 40">
            <a:extLst>
              <a:ext uri="{FF2B5EF4-FFF2-40B4-BE49-F238E27FC236}">
                <a16:creationId xmlns:a16="http://schemas.microsoft.com/office/drawing/2014/main" id="{301E47DA-FDA0-4194-A75D-127E966579EC}"/>
              </a:ext>
            </a:extLst>
          </p:cNvPr>
          <p:cNvSpPr/>
          <p:nvPr/>
        </p:nvSpPr>
        <p:spPr>
          <a:xfrm>
            <a:off x="8912678" y="1647146"/>
            <a:ext cx="1551214" cy="104910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 more set of numbers?</a:t>
            </a:r>
          </a:p>
        </p:txBody>
      </p:sp>
      <p:cxnSp>
        <p:nvCxnSpPr>
          <p:cNvPr id="43" name="Straight Arrow Connector 42">
            <a:extLst>
              <a:ext uri="{FF2B5EF4-FFF2-40B4-BE49-F238E27FC236}">
                <a16:creationId xmlns:a16="http://schemas.microsoft.com/office/drawing/2014/main" id="{6F7FD2C2-9946-484E-80CE-292A9D87BED5}"/>
              </a:ext>
            </a:extLst>
          </p:cNvPr>
          <p:cNvCxnSpPr>
            <a:stCxn id="32" idx="3"/>
            <a:endCxn id="41" idx="1"/>
          </p:cNvCxnSpPr>
          <p:nvPr/>
        </p:nvCxnSpPr>
        <p:spPr>
          <a:xfrm flipV="1">
            <a:off x="8056980" y="2171699"/>
            <a:ext cx="8556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0FA92E0-A70E-42DA-85CC-5887CDB01E18}"/>
              </a:ext>
            </a:extLst>
          </p:cNvPr>
          <p:cNvCxnSpPr>
            <a:stCxn id="41" idx="0"/>
          </p:cNvCxnSpPr>
          <p:nvPr/>
        </p:nvCxnSpPr>
        <p:spPr>
          <a:xfrm rot="16200000" flipV="1">
            <a:off x="8193976" y="152836"/>
            <a:ext cx="446996" cy="25416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7C122C-5991-42DF-AAA0-3F65005DD811}"/>
              </a:ext>
            </a:extLst>
          </p:cNvPr>
          <p:cNvCxnSpPr>
            <a:cxnSpLocks/>
            <a:endCxn id="32" idx="0"/>
          </p:cNvCxnSpPr>
          <p:nvPr/>
        </p:nvCxnSpPr>
        <p:spPr>
          <a:xfrm>
            <a:off x="7146662" y="1200149"/>
            <a:ext cx="0" cy="64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B56B7EA-A011-4D86-936C-82F1E9FD1076}"/>
              </a:ext>
            </a:extLst>
          </p:cNvPr>
          <p:cNvSpPr/>
          <p:nvPr/>
        </p:nvSpPr>
        <p:spPr>
          <a:xfrm>
            <a:off x="6236344" y="4363812"/>
            <a:ext cx="1820636" cy="644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Input pre-edit, partition numbers and number of threads</a:t>
            </a:r>
          </a:p>
        </p:txBody>
      </p:sp>
      <p:cxnSp>
        <p:nvCxnSpPr>
          <p:cNvPr id="54" name="Connector: Elbow 53">
            <a:extLst>
              <a:ext uri="{FF2B5EF4-FFF2-40B4-BE49-F238E27FC236}">
                <a16:creationId xmlns:a16="http://schemas.microsoft.com/office/drawing/2014/main" id="{8991B4A7-6C38-4A29-B4D6-232A4265201D}"/>
              </a:ext>
            </a:extLst>
          </p:cNvPr>
          <p:cNvCxnSpPr>
            <a:stCxn id="25" idx="2"/>
            <a:endCxn id="52" idx="1"/>
          </p:cNvCxnSpPr>
          <p:nvPr/>
        </p:nvCxnSpPr>
        <p:spPr>
          <a:xfrm rot="16200000" flipH="1">
            <a:off x="5368450" y="3818408"/>
            <a:ext cx="732750" cy="10030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0F0BE21-E58B-40DC-ADCE-5B5863D500A4}"/>
              </a:ext>
            </a:extLst>
          </p:cNvPr>
          <p:cNvSpPr/>
          <p:nvPr/>
        </p:nvSpPr>
        <p:spPr>
          <a:xfrm>
            <a:off x="8777967" y="4363812"/>
            <a:ext cx="1820636" cy="644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Input pre-edit, partition numbers and number of threads</a:t>
            </a:r>
          </a:p>
        </p:txBody>
      </p:sp>
      <p:cxnSp>
        <p:nvCxnSpPr>
          <p:cNvPr id="57" name="Straight Arrow Connector 56">
            <a:extLst>
              <a:ext uri="{FF2B5EF4-FFF2-40B4-BE49-F238E27FC236}">
                <a16:creationId xmlns:a16="http://schemas.microsoft.com/office/drawing/2014/main" id="{58890ABC-4DB3-4A1A-8AB6-E8865247B3E1}"/>
              </a:ext>
            </a:extLst>
          </p:cNvPr>
          <p:cNvCxnSpPr>
            <a:stCxn id="52" idx="3"/>
            <a:endCxn id="55" idx="1"/>
          </p:cNvCxnSpPr>
          <p:nvPr/>
        </p:nvCxnSpPr>
        <p:spPr>
          <a:xfrm>
            <a:off x="8056980" y="4686302"/>
            <a:ext cx="720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E478074E-4D3B-4534-B691-6DEBEDA86773}"/>
              </a:ext>
            </a:extLst>
          </p:cNvPr>
          <p:cNvSpPr/>
          <p:nvPr/>
        </p:nvSpPr>
        <p:spPr>
          <a:xfrm>
            <a:off x="10979604" y="2904445"/>
            <a:ext cx="1024617" cy="104910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Run Load Test</a:t>
            </a:r>
          </a:p>
        </p:txBody>
      </p:sp>
      <p:cxnSp>
        <p:nvCxnSpPr>
          <p:cNvPr id="62" name="Connector: Elbow 61">
            <a:extLst>
              <a:ext uri="{FF2B5EF4-FFF2-40B4-BE49-F238E27FC236}">
                <a16:creationId xmlns:a16="http://schemas.microsoft.com/office/drawing/2014/main" id="{E85E8BF2-CCD3-4445-9BC4-D9A27A8F58E7}"/>
              </a:ext>
            </a:extLst>
          </p:cNvPr>
          <p:cNvCxnSpPr>
            <a:stCxn id="41" idx="3"/>
            <a:endCxn id="60" idx="0"/>
          </p:cNvCxnSpPr>
          <p:nvPr/>
        </p:nvCxnSpPr>
        <p:spPr>
          <a:xfrm>
            <a:off x="10463892" y="2171699"/>
            <a:ext cx="1028021" cy="7327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0005F17A-66F3-4D51-9851-8579B98E09A1}"/>
              </a:ext>
            </a:extLst>
          </p:cNvPr>
          <p:cNvCxnSpPr>
            <a:stCxn id="55" idx="3"/>
            <a:endCxn id="60" idx="4"/>
          </p:cNvCxnSpPr>
          <p:nvPr/>
        </p:nvCxnSpPr>
        <p:spPr>
          <a:xfrm flipV="1">
            <a:off x="10598603" y="3953551"/>
            <a:ext cx="893310" cy="7327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93CDF2F-F95F-4A3A-B0C4-AE31FEF9CF00}"/>
              </a:ext>
            </a:extLst>
          </p:cNvPr>
          <p:cNvSpPr txBox="1"/>
          <p:nvPr/>
        </p:nvSpPr>
        <p:spPr>
          <a:xfrm>
            <a:off x="5529912" y="1906036"/>
            <a:ext cx="388248" cy="261610"/>
          </a:xfrm>
          <a:prstGeom prst="rect">
            <a:avLst/>
          </a:prstGeom>
          <a:noFill/>
        </p:spPr>
        <p:txBody>
          <a:bodyPr wrap="none" rtlCol="0">
            <a:spAutoFit/>
          </a:bodyPr>
          <a:lstStyle/>
          <a:p>
            <a:r>
              <a:rPr lang="en-US" sz="1100"/>
              <a:t>No</a:t>
            </a:r>
          </a:p>
        </p:txBody>
      </p:sp>
      <p:sp>
        <p:nvSpPr>
          <p:cNvPr id="66" name="TextBox 65">
            <a:extLst>
              <a:ext uri="{FF2B5EF4-FFF2-40B4-BE49-F238E27FC236}">
                <a16:creationId xmlns:a16="http://schemas.microsoft.com/office/drawing/2014/main" id="{629DD86D-F566-4A85-91EB-D05E512CBA4C}"/>
              </a:ext>
            </a:extLst>
          </p:cNvPr>
          <p:cNvSpPr txBox="1"/>
          <p:nvPr/>
        </p:nvSpPr>
        <p:spPr>
          <a:xfrm>
            <a:off x="5540701" y="4371451"/>
            <a:ext cx="437940" cy="261610"/>
          </a:xfrm>
          <a:prstGeom prst="rect">
            <a:avLst/>
          </a:prstGeom>
          <a:noFill/>
        </p:spPr>
        <p:txBody>
          <a:bodyPr wrap="none" rtlCol="0">
            <a:spAutoFit/>
          </a:bodyPr>
          <a:lstStyle/>
          <a:p>
            <a:r>
              <a:rPr lang="en-US" sz="1100"/>
              <a:t>Yes</a:t>
            </a:r>
          </a:p>
        </p:txBody>
      </p:sp>
      <p:sp>
        <p:nvSpPr>
          <p:cNvPr id="67" name="TextBox 66">
            <a:extLst>
              <a:ext uri="{FF2B5EF4-FFF2-40B4-BE49-F238E27FC236}">
                <a16:creationId xmlns:a16="http://schemas.microsoft.com/office/drawing/2014/main" id="{BBA7665E-E626-4BAF-A671-8D3D1FFEF762}"/>
              </a:ext>
            </a:extLst>
          </p:cNvPr>
          <p:cNvSpPr txBox="1"/>
          <p:nvPr/>
        </p:nvSpPr>
        <p:spPr>
          <a:xfrm>
            <a:off x="10758871" y="1906036"/>
            <a:ext cx="388248" cy="261610"/>
          </a:xfrm>
          <a:prstGeom prst="rect">
            <a:avLst/>
          </a:prstGeom>
          <a:noFill/>
        </p:spPr>
        <p:txBody>
          <a:bodyPr wrap="none" rtlCol="0">
            <a:spAutoFit/>
          </a:bodyPr>
          <a:lstStyle/>
          <a:p>
            <a:r>
              <a:rPr lang="en-US" sz="1100"/>
              <a:t>No</a:t>
            </a:r>
          </a:p>
        </p:txBody>
      </p:sp>
      <p:sp>
        <p:nvSpPr>
          <p:cNvPr id="68" name="TextBox 67">
            <a:extLst>
              <a:ext uri="{FF2B5EF4-FFF2-40B4-BE49-F238E27FC236}">
                <a16:creationId xmlns:a16="http://schemas.microsoft.com/office/drawing/2014/main" id="{9311F9ED-1BDA-4F84-8EBE-D96C70E9C276}"/>
              </a:ext>
            </a:extLst>
          </p:cNvPr>
          <p:cNvSpPr txBox="1"/>
          <p:nvPr/>
        </p:nvSpPr>
        <p:spPr>
          <a:xfrm>
            <a:off x="9698048" y="1296969"/>
            <a:ext cx="437940" cy="261610"/>
          </a:xfrm>
          <a:prstGeom prst="rect">
            <a:avLst/>
          </a:prstGeom>
          <a:noFill/>
        </p:spPr>
        <p:txBody>
          <a:bodyPr wrap="none" rtlCol="0">
            <a:spAutoFit/>
          </a:bodyPr>
          <a:lstStyle/>
          <a:p>
            <a:r>
              <a:rPr lang="en-US" sz="1100"/>
              <a:t>Yes</a:t>
            </a:r>
          </a:p>
        </p:txBody>
      </p:sp>
      <p:sp>
        <p:nvSpPr>
          <p:cNvPr id="69" name="TextBox 68">
            <a:extLst>
              <a:ext uri="{FF2B5EF4-FFF2-40B4-BE49-F238E27FC236}">
                <a16:creationId xmlns:a16="http://schemas.microsoft.com/office/drawing/2014/main" id="{AF79AAA8-7100-4748-A174-6619BD82CA93}"/>
              </a:ext>
            </a:extLst>
          </p:cNvPr>
          <p:cNvSpPr txBox="1"/>
          <p:nvPr/>
        </p:nvSpPr>
        <p:spPr>
          <a:xfrm>
            <a:off x="7319591" y="754746"/>
            <a:ext cx="2330476" cy="430887"/>
          </a:xfrm>
          <a:prstGeom prst="rect">
            <a:avLst/>
          </a:prstGeom>
          <a:noFill/>
        </p:spPr>
        <p:txBody>
          <a:bodyPr wrap="square" rtlCol="0">
            <a:spAutoFit/>
          </a:bodyPr>
          <a:lstStyle/>
          <a:p>
            <a:r>
              <a:rPr lang="en-US" sz="1100" i="1"/>
              <a:t>Inserts new pre-edit and partition numbers input boxes</a:t>
            </a:r>
          </a:p>
        </p:txBody>
      </p:sp>
    </p:spTree>
    <p:extLst>
      <p:ext uri="{BB962C8B-B14F-4D97-AF65-F5344CB8AC3E}">
        <p14:creationId xmlns:p14="http://schemas.microsoft.com/office/powerpoint/2010/main" val="1809336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T-PRODUCTIVITY-UNLOCK-SHAPE" val="1"/>
</p:tagLst>
</file>

<file path=ppt/theme/theme1.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Theme" id="{E773EBA2-E5CE-4121-B212-7D7E3DA2460C}" vid="{74B0AE16-B17A-4447-B689-37631B2F78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9</Notes>
  <HiddenSlides>3</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Visa Theme</vt:lpstr>
      <vt:lpstr>Load Test Client</vt:lpstr>
      <vt:lpstr>Agenda</vt:lpstr>
      <vt:lpstr>Problem Statement</vt:lpstr>
      <vt:lpstr>Problem Statement</vt:lpstr>
      <vt:lpstr>PowerPoint Presentation</vt:lpstr>
      <vt:lpstr>PowerPoint Presentation</vt:lpstr>
      <vt:lpstr>Proposed Solution</vt:lpstr>
      <vt:lpstr>Proposed Solution</vt:lpstr>
      <vt:lpstr>User Flow</vt:lpstr>
      <vt:lpstr>Tech Stack and Client Structure</vt:lpstr>
      <vt:lpstr>Data Flow – Generate Data</vt:lpstr>
      <vt:lpstr>Data Flow – Generate Data</vt:lpstr>
      <vt:lpstr>Data Flow – Run Load Test</vt:lpstr>
      <vt:lpstr>Load Test Tool</vt:lpstr>
      <vt:lpstr>Challenges and Learning Points</vt:lpstr>
      <vt:lpstr>PowerPoint Presentation</vt:lpstr>
      <vt:lpstr>Learning Points – Lessons to take with us</vt:lpstr>
      <vt:lpstr>Challenges &amp; Learning Points</vt:lpstr>
      <vt:lpstr>Demo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 Test Client</dc:title>
  <dc:creator>Lam, Jarveis</dc:creator>
  <cp:revision>1</cp:revision>
  <dcterms:created xsi:type="dcterms:W3CDTF">2022-08-16T07:42:04Z</dcterms:created>
  <dcterms:modified xsi:type="dcterms:W3CDTF">2022-09-08T06:39:30Z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2022-08-16T07:42:04Z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5e9a81ad-ea24-46a3-8dfc-c83d6b27694a</vt:lpwstr>
  </property>
  <property fmtid="{D5CDD505-2E9C-101B-9397-08002B2CF9AE}" pid="8" name="MSIP_Label_a0f89cb5-682d-4be4-b0e0-739c9b4a93d4_ContentBits">
    <vt:lpwstr>0</vt:lpwstr>
  </property>
</Properties>
</file>